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21"/>
  </p:notesMasterIdLst>
  <p:sldIdLst>
    <p:sldId id="278" r:id="rId2"/>
    <p:sldId id="279" r:id="rId3"/>
    <p:sldId id="259" r:id="rId4"/>
    <p:sldId id="288" r:id="rId5"/>
    <p:sldId id="263" r:id="rId6"/>
    <p:sldId id="282" r:id="rId7"/>
    <p:sldId id="284" r:id="rId8"/>
    <p:sldId id="289" r:id="rId9"/>
    <p:sldId id="281" r:id="rId10"/>
    <p:sldId id="290" r:id="rId11"/>
    <p:sldId id="291" r:id="rId12"/>
    <p:sldId id="292" r:id="rId13"/>
    <p:sldId id="293" r:id="rId14"/>
    <p:sldId id="294" r:id="rId15"/>
    <p:sldId id="295" r:id="rId16"/>
    <p:sldId id="296" r:id="rId17"/>
    <p:sldId id="297" r:id="rId18"/>
    <p:sldId id="298" r:id="rId19"/>
    <p:sldId id="262" r:id="rId20"/>
  </p:sldIdLst>
  <p:sldSz cx="12192000" cy="6858000"/>
  <p:notesSz cx="6858000" cy="9144000"/>
  <p:embeddedFontLst>
    <p:embeddedFont>
      <p:font typeface="D2Coding" pitchFamily="49" charset="-127"/>
      <p:regular r:id="rId22"/>
      <p:bold r:id="rId23"/>
    </p:embeddedFont>
    <p:embeddedFont>
      <p:font typeface="맑은 고딕" pitchFamily="50" charset="-127"/>
      <p:regular r:id="rId24"/>
      <p:bold r:id="rId25"/>
    </p:embeddedFont>
    <p:embeddedFont>
      <p:font typeface="Nanum Brush Script" charset="-127"/>
      <p:regular r:id="rId26"/>
    </p:embeddedFont>
    <p:embeddedFont>
      <p:font typeface="Calibri" pitchFamily="34" charset="0"/>
      <p:regular r:id="rId27"/>
      <p:bold r:id="rId28"/>
      <p:italic r:id="rId29"/>
      <p:boldItalic r:id="rId30"/>
    </p:embeddedFont>
    <p:embeddedFont>
      <p:font typeface="Calibri Light" pitchFamily="34" charset="0"/>
      <p:regular r:id="rId31"/>
      <p:italic r:id="rId32"/>
    </p:embeddedFont>
  </p:embeddedFontLst>
  <p:defaultTextStyle>
    <a:defPPr>
      <a:defRPr lang="x-non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EBEB"/>
    <a:srgbClr val="94209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2DF92EE-30E9-FEDD-7D41-EEE3B986DE3D}" v="17" dt="2021-03-09T02:26:13.653"/>
    <p1510:client id="{292E6F50-F932-A64F-BB72-B39CFCB5CFDD}" v="1" dt="2021-03-09T05:18:07.400"/>
    <p1510:client id="{FBC0941A-BFDA-1D4D-B4EB-0060355A146B}" v="167" dt="2021-03-09T05:22:37.37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1" d="2"/>
          <a:sy n="1" d="2"/>
        </p:scale>
        <p:origin x="-2874" y="-138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microsoft.com/office/2016/11/relationships/changesInfo" Target="changesInfos/changesInfo1.xml"/><Relationship Id="rId21" Type="http://schemas.openxmlformats.org/officeDocument/2006/relationships/notesMaster" Target="notesMasters/notesMaster1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박해선" userId="cd6a6928-8af1-4805-b174-9ae0dd06bbdd" providerId="ADAL" clId="{FBC0941A-BFDA-1D4D-B4EB-0060355A146B}"/>
    <pc:docChg chg="undo custSel addSld delSld modSld">
      <pc:chgData name="박해선" userId="cd6a6928-8af1-4805-b174-9ae0dd06bbdd" providerId="ADAL" clId="{FBC0941A-BFDA-1D4D-B4EB-0060355A146B}" dt="2021-03-09T05:22:37.378" v="988" actId="1076"/>
      <pc:docMkLst>
        <pc:docMk/>
      </pc:docMkLst>
      <pc:sldChg chg="modSp mod">
        <pc:chgData name="박해선" userId="cd6a6928-8af1-4805-b174-9ae0dd06bbdd" providerId="ADAL" clId="{FBC0941A-BFDA-1D4D-B4EB-0060355A146B}" dt="2021-03-09T05:21:59.541" v="981" actId="20577"/>
        <pc:sldMkLst>
          <pc:docMk/>
          <pc:sldMk cId="776776092" sldId="256"/>
        </pc:sldMkLst>
        <pc:spChg chg="mod">
          <ac:chgData name="박해선" userId="cd6a6928-8af1-4805-b174-9ae0dd06bbdd" providerId="ADAL" clId="{FBC0941A-BFDA-1D4D-B4EB-0060355A146B}" dt="2021-03-09T05:21:59.541" v="981" actId="20577"/>
          <ac:spMkLst>
            <pc:docMk/>
            <pc:sldMk cId="776776092" sldId="256"/>
            <ac:spMk id="3" creationId="{1F7ECB83-1E4C-3349-B56B-EC51C83DE411}"/>
          </ac:spMkLst>
        </pc:spChg>
      </pc:sldChg>
      <pc:sldChg chg="del">
        <pc:chgData name="박해선" userId="cd6a6928-8af1-4805-b174-9ae0dd06bbdd" providerId="ADAL" clId="{FBC0941A-BFDA-1D4D-B4EB-0060355A146B}" dt="2021-03-09T04:02:49.561" v="16" actId="2696"/>
        <pc:sldMkLst>
          <pc:docMk/>
          <pc:sldMk cId="2001183965" sldId="258"/>
        </pc:sldMkLst>
      </pc:sldChg>
      <pc:sldChg chg="addSp delSp modSp mod">
        <pc:chgData name="박해선" userId="cd6a6928-8af1-4805-b174-9ae0dd06bbdd" providerId="ADAL" clId="{FBC0941A-BFDA-1D4D-B4EB-0060355A146B}" dt="2021-03-09T04:09:53.415" v="221" actId="1076"/>
        <pc:sldMkLst>
          <pc:docMk/>
          <pc:sldMk cId="2406228266" sldId="259"/>
        </pc:sldMkLst>
        <pc:spChg chg="mod">
          <ac:chgData name="박해선" userId="cd6a6928-8af1-4805-b174-9ae0dd06bbdd" providerId="ADAL" clId="{FBC0941A-BFDA-1D4D-B4EB-0060355A146B}" dt="2021-03-09T04:08:54.330" v="186" actId="20577"/>
          <ac:spMkLst>
            <pc:docMk/>
            <pc:sldMk cId="2406228266" sldId="259"/>
            <ac:spMk id="4" creationId="{D3C993B1-DDCD-1A4F-8E26-911167A6C880}"/>
          </ac:spMkLst>
        </pc:spChg>
        <pc:spChg chg="mod">
          <ac:chgData name="박해선" userId="cd6a6928-8af1-4805-b174-9ae0dd06bbdd" providerId="ADAL" clId="{FBC0941A-BFDA-1D4D-B4EB-0060355A146B}" dt="2021-03-09T04:08:30.659" v="180" actId="20577"/>
          <ac:spMkLst>
            <pc:docMk/>
            <pc:sldMk cId="2406228266" sldId="259"/>
            <ac:spMk id="6" creationId="{63C6D25C-DD41-C74C-87A4-A4AD7E519756}"/>
          </ac:spMkLst>
        </pc:spChg>
        <pc:picChg chg="del">
          <ac:chgData name="박해선" userId="cd6a6928-8af1-4805-b174-9ae0dd06bbdd" providerId="ADAL" clId="{FBC0941A-BFDA-1D4D-B4EB-0060355A146B}" dt="2021-03-09T02:27:36.682" v="5" actId="478"/>
          <ac:picMkLst>
            <pc:docMk/>
            <pc:sldMk cId="2406228266" sldId="259"/>
            <ac:picMk id="2" creationId="{CDB73CF5-D8C0-E547-BA15-FAAEFC241E8F}"/>
          </ac:picMkLst>
        </pc:picChg>
        <pc:picChg chg="add del">
          <ac:chgData name="박해선" userId="cd6a6928-8af1-4805-b174-9ae0dd06bbdd" providerId="ADAL" clId="{FBC0941A-BFDA-1D4D-B4EB-0060355A146B}" dt="2021-03-09T04:07:23.090" v="147" actId="478"/>
          <ac:picMkLst>
            <pc:docMk/>
            <pc:sldMk cId="2406228266" sldId="259"/>
            <ac:picMk id="3" creationId="{0EC67735-FD1E-A34C-8805-E11C9D637B4A}"/>
          </ac:picMkLst>
        </pc:picChg>
        <pc:picChg chg="add del">
          <ac:chgData name="박해선" userId="cd6a6928-8af1-4805-b174-9ae0dd06bbdd" providerId="ADAL" clId="{FBC0941A-BFDA-1D4D-B4EB-0060355A146B}" dt="2021-03-09T04:07:29.963" v="149" actId="478"/>
          <ac:picMkLst>
            <pc:docMk/>
            <pc:sldMk cId="2406228266" sldId="259"/>
            <ac:picMk id="5" creationId="{E815B0DC-C4EB-8542-BE5B-034A290C4EE2}"/>
          </ac:picMkLst>
        </pc:picChg>
        <pc:picChg chg="add mod">
          <ac:chgData name="박해선" userId="cd6a6928-8af1-4805-b174-9ae0dd06bbdd" providerId="ADAL" clId="{FBC0941A-BFDA-1D4D-B4EB-0060355A146B}" dt="2021-03-09T04:09:53.415" v="221" actId="1076"/>
          <ac:picMkLst>
            <pc:docMk/>
            <pc:sldMk cId="2406228266" sldId="259"/>
            <ac:picMk id="7" creationId="{65DEE7C8-C54B-BB4A-9847-11FB2DF53E43}"/>
          </ac:picMkLst>
        </pc:picChg>
        <pc:picChg chg="add del mod">
          <ac:chgData name="박해선" userId="cd6a6928-8af1-4805-b174-9ae0dd06bbdd" providerId="ADAL" clId="{FBC0941A-BFDA-1D4D-B4EB-0060355A146B}" dt="2021-03-09T04:09:06.089" v="187" actId="21"/>
          <ac:picMkLst>
            <pc:docMk/>
            <pc:sldMk cId="2406228266" sldId="259"/>
            <ac:picMk id="8" creationId="{446C10B8-7E5F-544E-A012-FD51CB6DD52B}"/>
          </ac:picMkLst>
        </pc:picChg>
        <pc:picChg chg="del">
          <ac:chgData name="박해선" userId="cd6a6928-8af1-4805-b174-9ae0dd06bbdd" providerId="ADAL" clId="{FBC0941A-BFDA-1D4D-B4EB-0060355A146B}" dt="2021-03-09T02:27:37.423" v="6" actId="478"/>
          <ac:picMkLst>
            <pc:docMk/>
            <pc:sldMk cId="2406228266" sldId="259"/>
            <ac:picMk id="3074" creationId="{ABCAC69A-46C6-0440-869E-3BAC1F995745}"/>
          </ac:picMkLst>
        </pc:picChg>
      </pc:sldChg>
      <pc:sldChg chg="addSp delSp modSp mod">
        <pc:chgData name="박해선" userId="cd6a6928-8af1-4805-b174-9ae0dd06bbdd" providerId="ADAL" clId="{FBC0941A-BFDA-1D4D-B4EB-0060355A146B}" dt="2021-03-09T04:10:41.454" v="243" actId="1076"/>
        <pc:sldMkLst>
          <pc:docMk/>
          <pc:sldMk cId="1312468140" sldId="263"/>
        </pc:sldMkLst>
        <pc:spChg chg="mod">
          <ac:chgData name="박해선" userId="cd6a6928-8af1-4805-b174-9ae0dd06bbdd" providerId="ADAL" clId="{FBC0941A-BFDA-1D4D-B4EB-0060355A146B}" dt="2021-03-09T04:10:18.527" v="233" actId="20577"/>
          <ac:spMkLst>
            <pc:docMk/>
            <pc:sldMk cId="1312468140" sldId="263"/>
            <ac:spMk id="2" creationId="{5014C6DD-C7B3-4345-946A-F7D727BA80FA}"/>
          </ac:spMkLst>
        </pc:spChg>
        <pc:spChg chg="mod">
          <ac:chgData name="박해선" userId="cd6a6928-8af1-4805-b174-9ae0dd06bbdd" providerId="ADAL" clId="{FBC0941A-BFDA-1D4D-B4EB-0060355A146B}" dt="2021-03-09T04:10:27.357" v="241" actId="6549"/>
          <ac:spMkLst>
            <pc:docMk/>
            <pc:sldMk cId="1312468140" sldId="263"/>
            <ac:spMk id="5" creationId="{E10A5913-3104-8E43-AB47-84A871BCD773}"/>
          </ac:spMkLst>
        </pc:spChg>
        <pc:picChg chg="del">
          <ac:chgData name="박해선" userId="cd6a6928-8af1-4805-b174-9ae0dd06bbdd" providerId="ADAL" clId="{FBC0941A-BFDA-1D4D-B4EB-0060355A146B}" dt="2021-03-09T02:27:41.081" v="9" actId="478"/>
          <ac:picMkLst>
            <pc:docMk/>
            <pc:sldMk cId="1312468140" sldId="263"/>
            <ac:picMk id="3" creationId="{562911E5-CC60-1B4B-A29F-F90B9983FAEE}"/>
          </ac:picMkLst>
        </pc:picChg>
        <pc:picChg chg="add mod">
          <ac:chgData name="박해선" userId="cd6a6928-8af1-4805-b174-9ae0dd06bbdd" providerId="ADAL" clId="{FBC0941A-BFDA-1D4D-B4EB-0060355A146B}" dt="2021-03-09T04:10:41.454" v="243" actId="1076"/>
          <ac:picMkLst>
            <pc:docMk/>
            <pc:sldMk cId="1312468140" sldId="263"/>
            <ac:picMk id="4" creationId="{06D776FA-58AC-2944-880E-D82C4C28DF29}"/>
          </ac:picMkLst>
        </pc:picChg>
        <pc:picChg chg="del">
          <ac:chgData name="박해선" userId="cd6a6928-8af1-4805-b174-9ae0dd06bbdd" providerId="ADAL" clId="{FBC0941A-BFDA-1D4D-B4EB-0060355A146B}" dt="2021-03-09T02:27:40.274" v="8" actId="478"/>
          <ac:picMkLst>
            <pc:docMk/>
            <pc:sldMk cId="1312468140" sldId="263"/>
            <ac:picMk id="4098" creationId="{32E22EC1-6E6A-A743-A4E9-18512BF35C0E}"/>
          </ac:picMkLst>
        </pc:picChg>
      </pc:sldChg>
      <pc:sldChg chg="addSp delSp modSp mod">
        <pc:chgData name="박해선" userId="cd6a6928-8af1-4805-b174-9ae0dd06bbdd" providerId="ADAL" clId="{FBC0941A-BFDA-1D4D-B4EB-0060355A146B}" dt="2021-03-09T05:22:37.378" v="988" actId="1076"/>
        <pc:sldMkLst>
          <pc:docMk/>
          <pc:sldMk cId="115310551" sldId="278"/>
        </pc:sldMkLst>
        <pc:spChg chg="mod">
          <ac:chgData name="박해선" userId="cd6a6928-8af1-4805-b174-9ae0dd06bbdd" providerId="ADAL" clId="{FBC0941A-BFDA-1D4D-B4EB-0060355A146B}" dt="2021-03-09T04:04:29.662" v="69" actId="20577"/>
          <ac:spMkLst>
            <pc:docMk/>
            <pc:sldMk cId="115310551" sldId="278"/>
            <ac:spMk id="6" creationId="{2BC1DC6C-7B73-EF4F-BBB2-34E71069643C}"/>
          </ac:spMkLst>
        </pc:spChg>
        <pc:spChg chg="mod">
          <ac:chgData name="박해선" userId="cd6a6928-8af1-4805-b174-9ae0dd06bbdd" providerId="ADAL" clId="{FBC0941A-BFDA-1D4D-B4EB-0060355A146B}" dt="2021-03-09T04:03:12.936" v="46" actId="6549"/>
          <ac:spMkLst>
            <pc:docMk/>
            <pc:sldMk cId="115310551" sldId="278"/>
            <ac:spMk id="12" creationId="{7609B8D8-3A28-1F43-97BC-A34E3802E1BF}"/>
          </ac:spMkLst>
        </pc:spChg>
        <pc:picChg chg="add del">
          <ac:chgData name="박해선" userId="cd6a6928-8af1-4805-b174-9ae0dd06bbdd" providerId="ADAL" clId="{FBC0941A-BFDA-1D4D-B4EB-0060355A146B}" dt="2021-03-09T04:03:47.869" v="48" actId="478"/>
          <ac:picMkLst>
            <pc:docMk/>
            <pc:sldMk cId="115310551" sldId="278"/>
            <ac:picMk id="2" creationId="{9E9C600D-872C-3840-82F5-0B0A6D09E00F}"/>
          </ac:picMkLst>
        </pc:picChg>
        <pc:picChg chg="add del mod">
          <ac:chgData name="박해선" userId="cd6a6928-8af1-4805-b174-9ae0dd06bbdd" providerId="ADAL" clId="{FBC0941A-BFDA-1D4D-B4EB-0060355A146B}" dt="2021-03-09T05:22:10.105" v="982" actId="478"/>
          <ac:picMkLst>
            <pc:docMk/>
            <pc:sldMk cId="115310551" sldId="278"/>
            <ac:picMk id="3" creationId="{4A03A68B-0BA7-8845-A17A-7917D035B3C8}"/>
          </ac:picMkLst>
        </pc:picChg>
        <pc:picChg chg="add mod">
          <ac:chgData name="박해선" userId="cd6a6928-8af1-4805-b174-9ae0dd06bbdd" providerId="ADAL" clId="{FBC0941A-BFDA-1D4D-B4EB-0060355A146B}" dt="2021-03-09T05:22:33.226" v="986" actId="1076"/>
          <ac:picMkLst>
            <pc:docMk/>
            <pc:sldMk cId="115310551" sldId="278"/>
            <ac:picMk id="4" creationId="{064C8423-8564-B04E-96CE-9674E5A865A0}"/>
          </ac:picMkLst>
        </pc:picChg>
        <pc:picChg chg="del">
          <ac:chgData name="박해선" userId="cd6a6928-8af1-4805-b174-9ae0dd06bbdd" providerId="ADAL" clId="{FBC0941A-BFDA-1D4D-B4EB-0060355A146B}" dt="2021-03-09T02:27:30.478" v="0" actId="478"/>
          <ac:picMkLst>
            <pc:docMk/>
            <pc:sldMk cId="115310551" sldId="278"/>
            <ac:picMk id="5" creationId="{EC6DA00C-8AEC-EA4B-A516-B0F587260BA0}"/>
          </ac:picMkLst>
        </pc:picChg>
        <pc:picChg chg="add mod">
          <ac:chgData name="박해선" userId="cd6a6928-8af1-4805-b174-9ae0dd06bbdd" providerId="ADAL" clId="{FBC0941A-BFDA-1D4D-B4EB-0060355A146B}" dt="2021-03-09T05:22:37.378" v="988" actId="1076"/>
          <ac:picMkLst>
            <pc:docMk/>
            <pc:sldMk cId="115310551" sldId="278"/>
            <ac:picMk id="7" creationId="{D8F42C8F-46A3-2848-8F71-7D48C6BA5190}"/>
          </ac:picMkLst>
        </pc:picChg>
        <pc:picChg chg="del">
          <ac:chgData name="박해선" userId="cd6a6928-8af1-4805-b174-9ae0dd06bbdd" providerId="ADAL" clId="{FBC0941A-BFDA-1D4D-B4EB-0060355A146B}" dt="2021-03-09T02:27:32.024" v="2" actId="478"/>
          <ac:picMkLst>
            <pc:docMk/>
            <pc:sldMk cId="115310551" sldId="278"/>
            <ac:picMk id="1026" creationId="{92D1279F-659A-6D4B-8197-874015AF5F74}"/>
          </ac:picMkLst>
        </pc:picChg>
        <pc:picChg chg="del">
          <ac:chgData name="박해선" userId="cd6a6928-8af1-4805-b174-9ae0dd06bbdd" providerId="ADAL" clId="{FBC0941A-BFDA-1D4D-B4EB-0060355A146B}" dt="2021-03-09T02:27:31.361" v="1" actId="478"/>
          <ac:picMkLst>
            <pc:docMk/>
            <pc:sldMk cId="115310551" sldId="278"/>
            <ac:picMk id="1028" creationId="{B7A1BB4D-39F6-F44A-BF20-59FDC38F0F69}"/>
          </ac:picMkLst>
        </pc:picChg>
      </pc:sldChg>
      <pc:sldChg chg="addSp delSp modSp mod">
        <pc:chgData name="박해선" userId="cd6a6928-8af1-4805-b174-9ae0dd06bbdd" providerId="ADAL" clId="{FBC0941A-BFDA-1D4D-B4EB-0060355A146B}" dt="2021-03-09T04:06:26.100" v="124" actId="1076"/>
        <pc:sldMkLst>
          <pc:docMk/>
          <pc:sldMk cId="2822711904" sldId="279"/>
        </pc:sldMkLst>
        <pc:spChg chg="mod">
          <ac:chgData name="박해선" userId="cd6a6928-8af1-4805-b174-9ae0dd06bbdd" providerId="ADAL" clId="{FBC0941A-BFDA-1D4D-B4EB-0060355A146B}" dt="2021-03-09T04:04:42.993" v="80" actId="20577"/>
          <ac:spMkLst>
            <pc:docMk/>
            <pc:sldMk cId="2822711904" sldId="279"/>
            <ac:spMk id="6" creationId="{2BC1DC6C-7B73-EF4F-BBB2-34E71069643C}"/>
          </ac:spMkLst>
        </pc:spChg>
        <pc:spChg chg="mod">
          <ac:chgData name="박해선" userId="cd6a6928-8af1-4805-b174-9ae0dd06bbdd" providerId="ADAL" clId="{FBC0941A-BFDA-1D4D-B4EB-0060355A146B}" dt="2021-03-09T04:05:00.276" v="92" actId="20577"/>
          <ac:spMkLst>
            <pc:docMk/>
            <pc:sldMk cId="2822711904" sldId="279"/>
            <ac:spMk id="7" creationId="{E204C29B-8044-A94E-9F0A-5A6288640794}"/>
          </ac:spMkLst>
        </pc:spChg>
        <pc:picChg chg="add mod">
          <ac:chgData name="박해선" userId="cd6a6928-8af1-4805-b174-9ae0dd06bbdd" providerId="ADAL" clId="{FBC0941A-BFDA-1D4D-B4EB-0060355A146B}" dt="2021-03-09T04:05:58.826" v="120" actId="1038"/>
          <ac:picMkLst>
            <pc:docMk/>
            <pc:sldMk cId="2822711904" sldId="279"/>
            <ac:picMk id="2" creationId="{65C51CA2-5AA6-E844-A708-02F53A6DFF7A}"/>
          </ac:picMkLst>
        </pc:picChg>
        <pc:picChg chg="add mod">
          <ac:chgData name="박해선" userId="cd6a6928-8af1-4805-b174-9ae0dd06bbdd" providerId="ADAL" clId="{FBC0941A-BFDA-1D4D-B4EB-0060355A146B}" dt="2021-03-09T04:05:58.826" v="120" actId="1038"/>
          <ac:picMkLst>
            <pc:docMk/>
            <pc:sldMk cId="2822711904" sldId="279"/>
            <ac:picMk id="3" creationId="{C0D08135-F6F8-844F-9A37-A5F35B434FA7}"/>
          </ac:picMkLst>
        </pc:picChg>
        <pc:picChg chg="del">
          <ac:chgData name="박해선" userId="cd6a6928-8af1-4805-b174-9ae0dd06bbdd" providerId="ADAL" clId="{FBC0941A-BFDA-1D4D-B4EB-0060355A146B}" dt="2021-03-09T02:27:34.038" v="3" actId="478"/>
          <ac:picMkLst>
            <pc:docMk/>
            <pc:sldMk cId="2822711904" sldId="279"/>
            <ac:picMk id="4" creationId="{B5A7D74B-32E7-2841-9319-145D0DD2BAEF}"/>
          </ac:picMkLst>
        </pc:picChg>
        <pc:picChg chg="add mod">
          <ac:chgData name="박해선" userId="cd6a6928-8af1-4805-b174-9ae0dd06bbdd" providerId="ADAL" clId="{FBC0941A-BFDA-1D4D-B4EB-0060355A146B}" dt="2021-03-09T04:06:26.100" v="124" actId="1076"/>
          <ac:picMkLst>
            <pc:docMk/>
            <pc:sldMk cId="2822711904" sldId="279"/>
            <ac:picMk id="5" creationId="{C6F7BC31-BD03-6A47-8412-6763E386CCC2}"/>
          </ac:picMkLst>
        </pc:picChg>
        <pc:picChg chg="del">
          <ac:chgData name="박해선" userId="cd6a6928-8af1-4805-b174-9ae0dd06bbdd" providerId="ADAL" clId="{FBC0941A-BFDA-1D4D-B4EB-0060355A146B}" dt="2021-03-09T02:27:34.555" v="4" actId="478"/>
          <ac:picMkLst>
            <pc:docMk/>
            <pc:sldMk cId="2822711904" sldId="279"/>
            <ac:picMk id="2050" creationId="{A0684204-7419-D642-BCDC-CF03C3EBFA51}"/>
          </ac:picMkLst>
        </pc:picChg>
      </pc:sldChg>
      <pc:sldChg chg="addSp delSp modSp mod">
        <pc:chgData name="박해선" userId="cd6a6928-8af1-4805-b174-9ae0dd06bbdd" providerId="ADAL" clId="{FBC0941A-BFDA-1D4D-B4EB-0060355A146B}" dt="2021-03-09T04:36:04.362" v="645" actId="20577"/>
        <pc:sldMkLst>
          <pc:docMk/>
          <pc:sldMk cId="1514788996" sldId="281"/>
        </pc:sldMkLst>
        <pc:spChg chg="add mod">
          <ac:chgData name="박해선" userId="cd6a6928-8af1-4805-b174-9ae0dd06bbdd" providerId="ADAL" clId="{FBC0941A-BFDA-1D4D-B4EB-0060355A146B}" dt="2021-03-09T04:25:24.516" v="404" actId="20577"/>
          <ac:spMkLst>
            <pc:docMk/>
            <pc:sldMk cId="1514788996" sldId="281"/>
            <ac:spMk id="2" creationId="{300D5E50-68CC-FE40-ADCD-080595DEA61C}"/>
          </ac:spMkLst>
        </pc:spChg>
        <pc:spChg chg="add del mod">
          <ac:chgData name="박해선" userId="cd6a6928-8af1-4805-b174-9ae0dd06bbdd" providerId="ADAL" clId="{FBC0941A-BFDA-1D4D-B4EB-0060355A146B}" dt="2021-03-09T04:25:43.257" v="406"/>
          <ac:spMkLst>
            <pc:docMk/>
            <pc:sldMk cId="1514788996" sldId="281"/>
            <ac:spMk id="3" creationId="{89BA3F70-43EC-024B-9E22-DE95F791FBA8}"/>
          </ac:spMkLst>
        </pc:spChg>
        <pc:spChg chg="add del mod">
          <ac:chgData name="박해선" userId="cd6a6928-8af1-4805-b174-9ae0dd06bbdd" providerId="ADAL" clId="{FBC0941A-BFDA-1D4D-B4EB-0060355A146B}" dt="2021-03-09T04:26:14.422" v="411"/>
          <ac:spMkLst>
            <pc:docMk/>
            <pc:sldMk cId="1514788996" sldId="281"/>
            <ac:spMk id="5" creationId="{FEF1022F-7286-2B45-B9E2-8A0BC9712C36}"/>
          </ac:spMkLst>
        </pc:spChg>
        <pc:spChg chg="add del mod">
          <ac:chgData name="박해선" userId="cd6a6928-8af1-4805-b174-9ae0dd06bbdd" providerId="ADAL" clId="{FBC0941A-BFDA-1D4D-B4EB-0060355A146B}" dt="2021-03-09T04:26:20.969" v="413"/>
          <ac:spMkLst>
            <pc:docMk/>
            <pc:sldMk cId="1514788996" sldId="281"/>
            <ac:spMk id="6" creationId="{180E8A74-E67D-4A44-96AA-FACBDB2BCDC3}"/>
          </ac:spMkLst>
        </pc:spChg>
        <pc:spChg chg="add del mod">
          <ac:chgData name="박해선" userId="cd6a6928-8af1-4805-b174-9ae0dd06bbdd" providerId="ADAL" clId="{FBC0941A-BFDA-1D4D-B4EB-0060355A146B}" dt="2021-03-09T04:26:28.436" v="415"/>
          <ac:spMkLst>
            <pc:docMk/>
            <pc:sldMk cId="1514788996" sldId="281"/>
            <ac:spMk id="7" creationId="{88693686-4B1D-3D41-8FB6-2DECC7F31B9A}"/>
          </ac:spMkLst>
        </pc:spChg>
        <pc:spChg chg="add del mod">
          <ac:chgData name="박해선" userId="cd6a6928-8af1-4805-b174-9ae0dd06bbdd" providerId="ADAL" clId="{FBC0941A-BFDA-1D4D-B4EB-0060355A146B}" dt="2021-03-09T04:26:38.085" v="417"/>
          <ac:spMkLst>
            <pc:docMk/>
            <pc:sldMk cId="1514788996" sldId="281"/>
            <ac:spMk id="8" creationId="{ED936E5E-8A5A-764E-BBFC-C61359AA05DC}"/>
          </ac:spMkLst>
        </pc:spChg>
        <pc:spChg chg="add mod">
          <ac:chgData name="박해선" userId="cd6a6928-8af1-4805-b174-9ae0dd06bbdd" providerId="ADAL" clId="{FBC0941A-BFDA-1D4D-B4EB-0060355A146B}" dt="2021-03-09T04:36:04.362" v="645" actId="20577"/>
          <ac:spMkLst>
            <pc:docMk/>
            <pc:sldMk cId="1514788996" sldId="281"/>
            <ac:spMk id="10" creationId="{1E53B90A-2E00-8F42-A866-B4DE718DF26F}"/>
          </ac:spMkLst>
        </pc:spChg>
        <pc:picChg chg="add mod">
          <ac:chgData name="박해선" userId="cd6a6928-8af1-4805-b174-9ae0dd06bbdd" providerId="ADAL" clId="{FBC0941A-BFDA-1D4D-B4EB-0060355A146B}" dt="2021-03-09T04:27:01.814" v="424" actId="1036"/>
          <ac:picMkLst>
            <pc:docMk/>
            <pc:sldMk cId="1514788996" sldId="281"/>
            <ac:picMk id="4" creationId="{1FB9D0DC-C936-6C48-9340-4A1EBF0E5969}"/>
          </ac:picMkLst>
        </pc:picChg>
        <pc:picChg chg="add mod">
          <ac:chgData name="박해선" userId="cd6a6928-8af1-4805-b174-9ae0dd06bbdd" providerId="ADAL" clId="{FBC0941A-BFDA-1D4D-B4EB-0060355A146B}" dt="2021-03-09T04:26:57.946" v="421" actId="1076"/>
          <ac:picMkLst>
            <pc:docMk/>
            <pc:sldMk cId="1514788996" sldId="281"/>
            <ac:picMk id="9" creationId="{A71AB4FE-14CF-0D47-95C9-F83D0C848549}"/>
          </ac:picMkLst>
        </pc:picChg>
      </pc:sldChg>
      <pc:sldChg chg="addSp delSp modSp mod">
        <pc:chgData name="박해선" userId="cd6a6928-8af1-4805-b174-9ae0dd06bbdd" providerId="ADAL" clId="{FBC0941A-BFDA-1D4D-B4EB-0060355A146B}" dt="2021-03-09T04:12:05.097" v="295" actId="20577"/>
        <pc:sldMkLst>
          <pc:docMk/>
          <pc:sldMk cId="2429449417" sldId="282"/>
        </pc:sldMkLst>
        <pc:spChg chg="mod">
          <ac:chgData name="박해선" userId="cd6a6928-8af1-4805-b174-9ae0dd06bbdd" providerId="ADAL" clId="{FBC0941A-BFDA-1D4D-B4EB-0060355A146B}" dt="2021-03-09T04:11:01.033" v="285" actId="20577"/>
          <ac:spMkLst>
            <pc:docMk/>
            <pc:sldMk cId="2429449417" sldId="282"/>
            <ac:spMk id="2" creationId="{5014C6DD-C7B3-4345-946A-F7D727BA80FA}"/>
          </ac:spMkLst>
        </pc:spChg>
        <pc:spChg chg="mod">
          <ac:chgData name="박해선" userId="cd6a6928-8af1-4805-b174-9ae0dd06bbdd" providerId="ADAL" clId="{FBC0941A-BFDA-1D4D-B4EB-0060355A146B}" dt="2021-03-09T04:12:05.097" v="295" actId="20577"/>
          <ac:spMkLst>
            <pc:docMk/>
            <pc:sldMk cId="2429449417" sldId="282"/>
            <ac:spMk id="5" creationId="{E10A5913-3104-8E43-AB47-84A871BCD773}"/>
          </ac:spMkLst>
        </pc:spChg>
        <pc:picChg chg="add del">
          <ac:chgData name="박해선" userId="cd6a6928-8af1-4805-b174-9ae0dd06bbdd" providerId="ADAL" clId="{FBC0941A-BFDA-1D4D-B4EB-0060355A146B}" dt="2021-03-09T04:11:15.992" v="287"/>
          <ac:picMkLst>
            <pc:docMk/>
            <pc:sldMk cId="2429449417" sldId="282"/>
            <ac:picMk id="3" creationId="{D5B193EA-DCBC-A848-AA65-833BC1B85216}"/>
          </ac:picMkLst>
        </pc:picChg>
        <pc:picChg chg="add del">
          <ac:chgData name="박해선" userId="cd6a6928-8af1-4805-b174-9ae0dd06bbdd" providerId="ADAL" clId="{FBC0941A-BFDA-1D4D-B4EB-0060355A146B}" dt="2021-03-09T04:11:28.773" v="289"/>
          <ac:picMkLst>
            <pc:docMk/>
            <pc:sldMk cId="2429449417" sldId="282"/>
            <ac:picMk id="4" creationId="{506E707C-6836-4843-A949-350977FF208F}"/>
          </ac:picMkLst>
        </pc:picChg>
        <pc:picChg chg="add mod">
          <ac:chgData name="박해선" userId="cd6a6928-8af1-4805-b174-9ae0dd06bbdd" providerId="ADAL" clId="{FBC0941A-BFDA-1D4D-B4EB-0060355A146B}" dt="2021-03-09T04:11:59.788" v="292" actId="1076"/>
          <ac:picMkLst>
            <pc:docMk/>
            <pc:sldMk cId="2429449417" sldId="282"/>
            <ac:picMk id="6" creationId="{7A65C31E-78DE-3144-A204-994C127CAE8F}"/>
          </ac:picMkLst>
        </pc:picChg>
        <pc:picChg chg="del">
          <ac:chgData name="박해선" userId="cd6a6928-8af1-4805-b174-9ae0dd06bbdd" providerId="ADAL" clId="{FBC0941A-BFDA-1D4D-B4EB-0060355A146B}" dt="2021-03-09T02:27:42.408" v="10" actId="478"/>
          <ac:picMkLst>
            <pc:docMk/>
            <pc:sldMk cId="2429449417" sldId="282"/>
            <ac:picMk id="7" creationId="{22A527F1-C897-7F46-BA12-4E83B7EA4EEB}"/>
          </ac:picMkLst>
        </pc:picChg>
        <pc:picChg chg="del">
          <ac:chgData name="박해선" userId="cd6a6928-8af1-4805-b174-9ae0dd06bbdd" providerId="ADAL" clId="{FBC0941A-BFDA-1D4D-B4EB-0060355A146B}" dt="2021-03-09T02:27:43.870" v="11" actId="478"/>
          <ac:picMkLst>
            <pc:docMk/>
            <pc:sldMk cId="2429449417" sldId="282"/>
            <ac:picMk id="9" creationId="{5C79C891-F165-AF45-949C-7BAF6739DD38}"/>
          </ac:picMkLst>
        </pc:picChg>
        <pc:picChg chg="del">
          <ac:chgData name="박해선" userId="cd6a6928-8af1-4805-b174-9ae0dd06bbdd" providerId="ADAL" clId="{FBC0941A-BFDA-1D4D-B4EB-0060355A146B}" dt="2021-03-09T02:27:44.725" v="12" actId="478"/>
          <ac:picMkLst>
            <pc:docMk/>
            <pc:sldMk cId="2429449417" sldId="282"/>
            <ac:picMk id="10" creationId="{F979DFBF-9858-6043-B10B-7F2373B3C66C}"/>
          </ac:picMkLst>
        </pc:picChg>
      </pc:sldChg>
      <pc:sldChg chg="addSp delSp modSp mod">
        <pc:chgData name="박해선" userId="cd6a6928-8af1-4805-b174-9ae0dd06bbdd" providerId="ADAL" clId="{FBC0941A-BFDA-1D4D-B4EB-0060355A146B}" dt="2021-03-09T04:18:02.372" v="340" actId="1035"/>
        <pc:sldMkLst>
          <pc:docMk/>
          <pc:sldMk cId="2325805824" sldId="284"/>
        </pc:sldMkLst>
        <pc:spChg chg="mod">
          <ac:chgData name="박해선" userId="cd6a6928-8af1-4805-b174-9ae0dd06bbdd" providerId="ADAL" clId="{FBC0941A-BFDA-1D4D-B4EB-0060355A146B}" dt="2021-03-09T04:12:21.017" v="323" actId="20577"/>
          <ac:spMkLst>
            <pc:docMk/>
            <pc:sldMk cId="2325805824" sldId="284"/>
            <ac:spMk id="2" creationId="{5014C6DD-C7B3-4345-946A-F7D727BA80FA}"/>
          </ac:spMkLst>
        </pc:spChg>
        <pc:spChg chg="add mod">
          <ac:chgData name="박해선" userId="cd6a6928-8af1-4805-b174-9ae0dd06bbdd" providerId="ADAL" clId="{FBC0941A-BFDA-1D4D-B4EB-0060355A146B}" dt="2021-03-09T04:18:02.372" v="340" actId="1035"/>
          <ac:spMkLst>
            <pc:docMk/>
            <pc:sldMk cId="2325805824" sldId="284"/>
            <ac:spMk id="3" creationId="{26D281B1-06EE-164F-8FEB-CE48C9B9FF22}"/>
          </ac:spMkLst>
        </pc:spChg>
        <pc:spChg chg="mod">
          <ac:chgData name="박해선" userId="cd6a6928-8af1-4805-b174-9ae0dd06bbdd" providerId="ADAL" clId="{FBC0941A-BFDA-1D4D-B4EB-0060355A146B}" dt="2021-03-09T04:12:25.515" v="325" actId="20577"/>
          <ac:spMkLst>
            <pc:docMk/>
            <pc:sldMk cId="2325805824" sldId="284"/>
            <ac:spMk id="5" creationId="{E10A5913-3104-8E43-AB47-84A871BCD773}"/>
          </ac:spMkLst>
        </pc:spChg>
        <pc:picChg chg="del">
          <ac:chgData name="박해선" userId="cd6a6928-8af1-4805-b174-9ae0dd06bbdd" providerId="ADAL" clId="{FBC0941A-BFDA-1D4D-B4EB-0060355A146B}" dt="2021-03-09T02:27:46.716" v="13" actId="478"/>
          <ac:picMkLst>
            <pc:docMk/>
            <pc:sldMk cId="2325805824" sldId="284"/>
            <ac:picMk id="4" creationId="{C726B21D-D9C9-0E49-B255-510232540A6C}"/>
          </ac:picMkLst>
        </pc:picChg>
      </pc:sldChg>
      <pc:sldChg chg="addSp delSp modSp mod">
        <pc:chgData name="박해선" userId="cd6a6928-8af1-4805-b174-9ae0dd06bbdd" providerId="ADAL" clId="{FBC0941A-BFDA-1D4D-B4EB-0060355A146B}" dt="2021-03-09T04:09:44.831" v="218" actId="20577"/>
        <pc:sldMkLst>
          <pc:docMk/>
          <pc:sldMk cId="1392985629" sldId="288"/>
        </pc:sldMkLst>
        <pc:spChg chg="mod">
          <ac:chgData name="박해선" userId="cd6a6928-8af1-4805-b174-9ae0dd06bbdd" providerId="ADAL" clId="{FBC0941A-BFDA-1D4D-B4EB-0060355A146B}" dt="2021-03-09T04:09:14.626" v="210" actId="20577"/>
          <ac:spMkLst>
            <pc:docMk/>
            <pc:sldMk cId="1392985629" sldId="288"/>
            <ac:spMk id="2" creationId="{5014C6DD-C7B3-4345-946A-F7D727BA80FA}"/>
          </ac:spMkLst>
        </pc:spChg>
        <pc:spChg chg="mod">
          <ac:chgData name="박해선" userId="cd6a6928-8af1-4805-b174-9ae0dd06bbdd" providerId="ADAL" clId="{FBC0941A-BFDA-1D4D-B4EB-0060355A146B}" dt="2021-03-09T04:09:44.831" v="218" actId="20577"/>
          <ac:spMkLst>
            <pc:docMk/>
            <pc:sldMk cId="1392985629" sldId="288"/>
            <ac:spMk id="5" creationId="{E10A5913-3104-8E43-AB47-84A871BCD773}"/>
          </ac:spMkLst>
        </pc:spChg>
        <pc:picChg chg="del">
          <ac:chgData name="박해선" userId="cd6a6928-8af1-4805-b174-9ae0dd06bbdd" providerId="ADAL" clId="{FBC0941A-BFDA-1D4D-B4EB-0060355A146B}" dt="2021-03-09T02:27:39.078" v="7" actId="478"/>
          <ac:picMkLst>
            <pc:docMk/>
            <pc:sldMk cId="1392985629" sldId="288"/>
            <ac:picMk id="3" creationId="{65D4E9A0-2839-CE45-BA75-19CF7486B88C}"/>
          </ac:picMkLst>
        </pc:picChg>
        <pc:picChg chg="add mod">
          <ac:chgData name="박해선" userId="cd6a6928-8af1-4805-b174-9ae0dd06bbdd" providerId="ADAL" clId="{FBC0941A-BFDA-1D4D-B4EB-0060355A146B}" dt="2021-03-09T04:09:35.011" v="213" actId="1076"/>
          <ac:picMkLst>
            <pc:docMk/>
            <pc:sldMk cId="1392985629" sldId="288"/>
            <ac:picMk id="4" creationId="{F9AC691D-3F6C-7843-B780-D6C09380D6EA}"/>
          </ac:picMkLst>
        </pc:picChg>
        <pc:picChg chg="add mod">
          <ac:chgData name="박해선" userId="cd6a6928-8af1-4805-b174-9ae0dd06bbdd" providerId="ADAL" clId="{FBC0941A-BFDA-1D4D-B4EB-0060355A146B}" dt="2021-03-09T04:09:37.767" v="214" actId="1076"/>
          <ac:picMkLst>
            <pc:docMk/>
            <pc:sldMk cId="1392985629" sldId="288"/>
            <ac:picMk id="6" creationId="{0250572F-7924-5042-84B2-15162552628A}"/>
          </ac:picMkLst>
        </pc:picChg>
      </pc:sldChg>
      <pc:sldChg chg="addSp delSp modSp mod">
        <pc:chgData name="박해선" userId="cd6a6928-8af1-4805-b174-9ae0dd06bbdd" providerId="ADAL" clId="{FBC0941A-BFDA-1D4D-B4EB-0060355A146B}" dt="2021-03-09T04:20:48.844" v="375" actId="1076"/>
        <pc:sldMkLst>
          <pc:docMk/>
          <pc:sldMk cId="3106283528" sldId="289"/>
        </pc:sldMkLst>
        <pc:spChg chg="mod">
          <ac:chgData name="박해선" userId="cd6a6928-8af1-4805-b174-9ae0dd06bbdd" providerId="ADAL" clId="{FBC0941A-BFDA-1D4D-B4EB-0060355A146B}" dt="2021-03-09T04:18:17.800" v="354" actId="20577"/>
          <ac:spMkLst>
            <pc:docMk/>
            <pc:sldMk cId="3106283528" sldId="289"/>
            <ac:spMk id="2" creationId="{5014C6DD-C7B3-4345-946A-F7D727BA80FA}"/>
          </ac:spMkLst>
        </pc:spChg>
        <pc:spChg chg="add del mod">
          <ac:chgData name="박해선" userId="cd6a6928-8af1-4805-b174-9ae0dd06bbdd" providerId="ADAL" clId="{FBC0941A-BFDA-1D4D-B4EB-0060355A146B}" dt="2021-03-09T04:19:04.385" v="359"/>
          <ac:spMkLst>
            <pc:docMk/>
            <pc:sldMk cId="3106283528" sldId="289"/>
            <ac:spMk id="4" creationId="{ED211A82-9299-1149-9BF4-38E96851D4F9}"/>
          </ac:spMkLst>
        </pc:spChg>
        <pc:spChg chg="mod">
          <ac:chgData name="박해선" userId="cd6a6928-8af1-4805-b174-9ae0dd06bbdd" providerId="ADAL" clId="{FBC0941A-BFDA-1D4D-B4EB-0060355A146B}" dt="2021-03-09T04:19:01.289" v="357"/>
          <ac:spMkLst>
            <pc:docMk/>
            <pc:sldMk cId="3106283528" sldId="289"/>
            <ac:spMk id="5" creationId="{E10A5913-3104-8E43-AB47-84A871BCD773}"/>
          </ac:spMkLst>
        </pc:spChg>
        <pc:spChg chg="add del mod">
          <ac:chgData name="박해선" userId="cd6a6928-8af1-4805-b174-9ae0dd06bbdd" providerId="ADAL" clId="{FBC0941A-BFDA-1D4D-B4EB-0060355A146B}" dt="2021-03-09T04:20:28.748" v="368"/>
          <ac:spMkLst>
            <pc:docMk/>
            <pc:sldMk cId="3106283528" sldId="289"/>
            <ac:spMk id="8" creationId="{9A696169-96E2-CE44-AB1E-362937689C8A}"/>
          </ac:spMkLst>
        </pc:spChg>
        <pc:spChg chg="add del mod">
          <ac:chgData name="박해선" userId="cd6a6928-8af1-4805-b174-9ae0dd06bbdd" providerId="ADAL" clId="{FBC0941A-BFDA-1D4D-B4EB-0060355A146B}" dt="2021-03-09T04:20:31.285" v="370"/>
          <ac:spMkLst>
            <pc:docMk/>
            <pc:sldMk cId="3106283528" sldId="289"/>
            <ac:spMk id="9" creationId="{4A4B5D22-D015-A448-9F84-2D5248BF7FBE}"/>
          </ac:spMkLst>
        </pc:spChg>
        <pc:spChg chg="add del mod">
          <ac:chgData name="박해선" userId="cd6a6928-8af1-4805-b174-9ae0dd06bbdd" providerId="ADAL" clId="{FBC0941A-BFDA-1D4D-B4EB-0060355A146B}" dt="2021-03-09T04:20:35.367" v="372"/>
          <ac:spMkLst>
            <pc:docMk/>
            <pc:sldMk cId="3106283528" sldId="289"/>
            <ac:spMk id="10" creationId="{F7B75935-50E5-1B44-8C4F-FC871224D5CF}"/>
          </ac:spMkLst>
        </pc:spChg>
        <pc:picChg chg="del">
          <ac:chgData name="박해선" userId="cd6a6928-8af1-4805-b174-9ae0dd06bbdd" providerId="ADAL" clId="{FBC0941A-BFDA-1D4D-B4EB-0060355A146B}" dt="2021-03-09T02:27:48.156" v="14" actId="478"/>
          <ac:picMkLst>
            <pc:docMk/>
            <pc:sldMk cId="3106283528" sldId="289"/>
            <ac:picMk id="3" creationId="{299534E6-73CD-5241-97DF-F99642585DB1}"/>
          </ac:picMkLst>
        </pc:picChg>
        <pc:picChg chg="add mod">
          <ac:chgData name="박해선" userId="cd6a6928-8af1-4805-b174-9ae0dd06bbdd" providerId="ADAL" clId="{FBC0941A-BFDA-1D4D-B4EB-0060355A146B}" dt="2021-03-09T04:19:16.572" v="363" actId="1076"/>
          <ac:picMkLst>
            <pc:docMk/>
            <pc:sldMk cId="3106283528" sldId="289"/>
            <ac:picMk id="6" creationId="{90B232BD-BA9A-CF45-BC35-6E3968D549DC}"/>
          </ac:picMkLst>
        </pc:picChg>
        <pc:picChg chg="add mod modCrop">
          <ac:chgData name="박해선" userId="cd6a6928-8af1-4805-b174-9ae0dd06bbdd" providerId="ADAL" clId="{FBC0941A-BFDA-1D4D-B4EB-0060355A146B}" dt="2021-03-09T04:20:13.449" v="366" actId="1076"/>
          <ac:picMkLst>
            <pc:docMk/>
            <pc:sldMk cId="3106283528" sldId="289"/>
            <ac:picMk id="7" creationId="{E74F5B5E-293E-CE42-9A7A-037DE6F66134}"/>
          </ac:picMkLst>
        </pc:picChg>
        <pc:picChg chg="add mod">
          <ac:chgData name="박해선" userId="cd6a6928-8af1-4805-b174-9ae0dd06bbdd" providerId="ADAL" clId="{FBC0941A-BFDA-1D4D-B4EB-0060355A146B}" dt="2021-03-09T04:20:48.844" v="375" actId="1076"/>
          <ac:picMkLst>
            <pc:docMk/>
            <pc:sldMk cId="3106283528" sldId="289"/>
            <ac:picMk id="11" creationId="{69DD38A7-A8BE-0444-831E-07698AB0E2B2}"/>
          </ac:picMkLst>
        </pc:picChg>
        <pc:picChg chg="del">
          <ac:chgData name="박해선" userId="cd6a6928-8af1-4805-b174-9ae0dd06bbdd" providerId="ADAL" clId="{FBC0941A-BFDA-1D4D-B4EB-0060355A146B}" dt="2021-03-09T02:27:49.191" v="15" actId="478"/>
          <ac:picMkLst>
            <pc:docMk/>
            <pc:sldMk cId="3106283528" sldId="289"/>
            <ac:picMk id="5122" creationId="{ED0AABDC-D4A3-4F4C-8B9F-B5FEF0BB072B}"/>
          </ac:picMkLst>
        </pc:picChg>
      </pc:sldChg>
      <pc:sldChg chg="addSp modSp add mod">
        <pc:chgData name="박해선" userId="cd6a6928-8af1-4805-b174-9ae0dd06bbdd" providerId="ADAL" clId="{FBC0941A-BFDA-1D4D-B4EB-0060355A146B}" dt="2021-03-09T04:36:17.097" v="648" actId="20577"/>
        <pc:sldMkLst>
          <pc:docMk/>
          <pc:sldMk cId="130829711" sldId="290"/>
        </pc:sldMkLst>
        <pc:spChg chg="add mod">
          <ac:chgData name="박해선" userId="cd6a6928-8af1-4805-b174-9ae0dd06bbdd" providerId="ADAL" clId="{FBC0941A-BFDA-1D4D-B4EB-0060355A146B}" dt="2021-03-09T04:27:30.200" v="446" actId="20577"/>
          <ac:spMkLst>
            <pc:docMk/>
            <pc:sldMk cId="130829711" sldId="290"/>
            <ac:spMk id="2" creationId="{9E1C74A8-C395-B642-9852-4C539E5D1441}"/>
          </ac:spMkLst>
        </pc:spChg>
        <pc:spChg chg="add mod">
          <ac:chgData name="박해선" userId="cd6a6928-8af1-4805-b174-9ae0dd06bbdd" providerId="ADAL" clId="{FBC0941A-BFDA-1D4D-B4EB-0060355A146B}" dt="2021-03-09T04:28:20.421" v="451" actId="1076"/>
          <ac:spMkLst>
            <pc:docMk/>
            <pc:sldMk cId="130829711" sldId="290"/>
            <ac:spMk id="3" creationId="{6CC40520-6F4C-D54C-9323-5B7F00E38085}"/>
          </ac:spMkLst>
        </pc:spChg>
        <pc:spChg chg="add mod">
          <ac:chgData name="박해선" userId="cd6a6928-8af1-4805-b174-9ae0dd06bbdd" providerId="ADAL" clId="{FBC0941A-BFDA-1D4D-B4EB-0060355A146B}" dt="2021-03-09T04:36:17.097" v="648" actId="20577"/>
          <ac:spMkLst>
            <pc:docMk/>
            <pc:sldMk cId="130829711" sldId="290"/>
            <ac:spMk id="4" creationId="{114623C7-42D2-3D45-9B0E-EAA5B00BA8E7}"/>
          </ac:spMkLst>
        </pc:spChg>
      </pc:sldChg>
      <pc:sldChg chg="addSp modSp add mod">
        <pc:chgData name="박해선" userId="cd6a6928-8af1-4805-b174-9ae0dd06bbdd" providerId="ADAL" clId="{FBC0941A-BFDA-1D4D-B4EB-0060355A146B}" dt="2021-03-09T04:36:26.660" v="651" actId="20577"/>
        <pc:sldMkLst>
          <pc:docMk/>
          <pc:sldMk cId="4272664409" sldId="291"/>
        </pc:sldMkLst>
        <pc:spChg chg="add mod">
          <ac:chgData name="박해선" userId="cd6a6928-8af1-4805-b174-9ae0dd06bbdd" providerId="ADAL" clId="{FBC0941A-BFDA-1D4D-B4EB-0060355A146B}" dt="2021-03-09T04:31:39.970" v="506" actId="1076"/>
          <ac:spMkLst>
            <pc:docMk/>
            <pc:sldMk cId="4272664409" sldId="291"/>
            <ac:spMk id="2" creationId="{7EB67047-F558-2F49-845E-5BA587F51EFD}"/>
          </ac:spMkLst>
        </pc:spChg>
        <pc:spChg chg="add mod">
          <ac:chgData name="박해선" userId="cd6a6928-8af1-4805-b174-9ae0dd06bbdd" providerId="ADAL" clId="{FBC0941A-BFDA-1D4D-B4EB-0060355A146B}" dt="2021-03-09T04:36:26.660" v="651" actId="20577"/>
          <ac:spMkLst>
            <pc:docMk/>
            <pc:sldMk cId="4272664409" sldId="291"/>
            <ac:spMk id="8" creationId="{B9D71E35-3370-8147-911D-581B2C2F0569}"/>
          </ac:spMkLst>
        </pc:spChg>
        <pc:picChg chg="add mod">
          <ac:chgData name="박해선" userId="cd6a6928-8af1-4805-b174-9ae0dd06bbdd" providerId="ADAL" clId="{FBC0941A-BFDA-1D4D-B4EB-0060355A146B}" dt="2021-03-09T04:31:50.855" v="509" actId="1076"/>
          <ac:picMkLst>
            <pc:docMk/>
            <pc:sldMk cId="4272664409" sldId="291"/>
            <ac:picMk id="3" creationId="{A89F1EB5-EDD0-8B47-9D9C-B2B0E9B5B1E1}"/>
          </ac:picMkLst>
        </pc:picChg>
        <pc:picChg chg="add mod">
          <ac:chgData name="박해선" userId="cd6a6928-8af1-4805-b174-9ae0dd06bbdd" providerId="ADAL" clId="{FBC0941A-BFDA-1D4D-B4EB-0060355A146B}" dt="2021-03-09T04:31:50.855" v="509" actId="1076"/>
          <ac:picMkLst>
            <pc:docMk/>
            <pc:sldMk cId="4272664409" sldId="291"/>
            <ac:picMk id="4" creationId="{B6F4FA6E-3AA8-9644-8D17-6BD8E62A52EB}"/>
          </ac:picMkLst>
        </pc:picChg>
        <pc:picChg chg="add mod">
          <ac:chgData name="박해선" userId="cd6a6928-8af1-4805-b174-9ae0dd06bbdd" providerId="ADAL" clId="{FBC0941A-BFDA-1D4D-B4EB-0060355A146B}" dt="2021-03-09T04:31:50.855" v="509" actId="1076"/>
          <ac:picMkLst>
            <pc:docMk/>
            <pc:sldMk cId="4272664409" sldId="291"/>
            <ac:picMk id="5" creationId="{60E935EC-AC5D-3845-9FDF-5CA1B521A91A}"/>
          </ac:picMkLst>
        </pc:picChg>
        <pc:picChg chg="add mod">
          <ac:chgData name="박해선" userId="cd6a6928-8af1-4805-b174-9ae0dd06bbdd" providerId="ADAL" clId="{FBC0941A-BFDA-1D4D-B4EB-0060355A146B}" dt="2021-03-09T04:31:50.855" v="509" actId="1076"/>
          <ac:picMkLst>
            <pc:docMk/>
            <pc:sldMk cId="4272664409" sldId="291"/>
            <ac:picMk id="6" creationId="{E4A1F85A-6C30-8F4D-9D5D-E473332B2711}"/>
          </ac:picMkLst>
        </pc:picChg>
        <pc:picChg chg="add mod">
          <ac:chgData name="박해선" userId="cd6a6928-8af1-4805-b174-9ae0dd06bbdd" providerId="ADAL" clId="{FBC0941A-BFDA-1D4D-B4EB-0060355A146B}" dt="2021-03-09T04:31:50.855" v="509" actId="1076"/>
          <ac:picMkLst>
            <pc:docMk/>
            <pc:sldMk cId="4272664409" sldId="291"/>
            <ac:picMk id="7" creationId="{C100B6C7-93E7-DC4D-82C5-96CEFAB49783}"/>
          </ac:picMkLst>
        </pc:picChg>
      </pc:sldChg>
      <pc:sldChg chg="addSp modSp add mod">
        <pc:chgData name="박해선" userId="cd6a6928-8af1-4805-b174-9ae0dd06bbdd" providerId="ADAL" clId="{FBC0941A-BFDA-1D4D-B4EB-0060355A146B}" dt="2021-03-09T04:36:32.487" v="654" actId="20577"/>
        <pc:sldMkLst>
          <pc:docMk/>
          <pc:sldMk cId="4101487878" sldId="292"/>
        </pc:sldMkLst>
        <pc:spChg chg="add mod">
          <ac:chgData name="박해선" userId="cd6a6928-8af1-4805-b174-9ae0dd06bbdd" providerId="ADAL" clId="{FBC0941A-BFDA-1D4D-B4EB-0060355A146B}" dt="2021-03-09T04:32:00.178" v="548" actId="20577"/>
          <ac:spMkLst>
            <pc:docMk/>
            <pc:sldMk cId="4101487878" sldId="292"/>
            <ac:spMk id="2" creationId="{7745817E-1209-5B4C-8928-08E1CE643FA5}"/>
          </ac:spMkLst>
        </pc:spChg>
        <pc:spChg chg="add mod">
          <ac:chgData name="박해선" userId="cd6a6928-8af1-4805-b174-9ae0dd06bbdd" providerId="ADAL" clId="{FBC0941A-BFDA-1D4D-B4EB-0060355A146B}" dt="2021-03-09T04:32:36.516" v="608" actId="1037"/>
          <ac:spMkLst>
            <pc:docMk/>
            <pc:sldMk cId="4101487878" sldId="292"/>
            <ac:spMk id="3" creationId="{8DE12724-6B33-0646-8E9F-EE6F4AAD362A}"/>
          </ac:spMkLst>
        </pc:spChg>
        <pc:spChg chg="add mod">
          <ac:chgData name="박해선" userId="cd6a6928-8af1-4805-b174-9ae0dd06bbdd" providerId="ADAL" clId="{FBC0941A-BFDA-1D4D-B4EB-0060355A146B}" dt="2021-03-09T04:36:32.487" v="654" actId="20577"/>
          <ac:spMkLst>
            <pc:docMk/>
            <pc:sldMk cId="4101487878" sldId="292"/>
            <ac:spMk id="4" creationId="{05F3D9AD-3399-B54D-86ED-B5D9DD748A63}"/>
          </ac:spMkLst>
        </pc:spChg>
      </pc:sldChg>
      <pc:sldChg chg="addSp modSp add mod">
        <pc:chgData name="박해선" userId="cd6a6928-8af1-4805-b174-9ae0dd06bbdd" providerId="ADAL" clId="{FBC0941A-BFDA-1D4D-B4EB-0060355A146B}" dt="2021-03-09T04:36:41.001" v="657" actId="20577"/>
        <pc:sldMkLst>
          <pc:docMk/>
          <pc:sldMk cId="1073833181" sldId="293"/>
        </pc:sldMkLst>
        <pc:spChg chg="add mod">
          <ac:chgData name="박해선" userId="cd6a6928-8af1-4805-b174-9ae0dd06bbdd" providerId="ADAL" clId="{FBC0941A-BFDA-1D4D-B4EB-0060355A146B}" dt="2021-03-09T04:32:47.216" v="639" actId="20577"/>
          <ac:spMkLst>
            <pc:docMk/>
            <pc:sldMk cId="1073833181" sldId="293"/>
            <ac:spMk id="2" creationId="{150A193F-2B9F-674F-89BF-65D205B8BBE1}"/>
          </ac:spMkLst>
        </pc:spChg>
        <pc:spChg chg="add mod">
          <ac:chgData name="박해선" userId="cd6a6928-8af1-4805-b174-9ae0dd06bbdd" providerId="ADAL" clId="{FBC0941A-BFDA-1D4D-B4EB-0060355A146B}" dt="2021-03-09T04:36:41.001" v="657" actId="20577"/>
          <ac:spMkLst>
            <pc:docMk/>
            <pc:sldMk cId="1073833181" sldId="293"/>
            <ac:spMk id="4" creationId="{D592EC2C-5FAA-E14E-8199-73F378635022}"/>
          </ac:spMkLst>
        </pc:spChg>
        <pc:picChg chg="add mod">
          <ac:chgData name="박해선" userId="cd6a6928-8af1-4805-b174-9ae0dd06bbdd" providerId="ADAL" clId="{FBC0941A-BFDA-1D4D-B4EB-0060355A146B}" dt="2021-03-09T04:35:49.535" v="642" actId="1076"/>
          <ac:picMkLst>
            <pc:docMk/>
            <pc:sldMk cId="1073833181" sldId="293"/>
            <ac:picMk id="3" creationId="{94211477-1381-AC44-8A13-ABAC972E259D}"/>
          </ac:picMkLst>
        </pc:picChg>
      </pc:sldChg>
      <pc:sldChg chg="addSp delSp modSp add mod">
        <pc:chgData name="박해선" userId="cd6a6928-8af1-4805-b174-9ae0dd06bbdd" providerId="ADAL" clId="{FBC0941A-BFDA-1D4D-B4EB-0060355A146B}" dt="2021-03-09T04:39:17.287" v="708" actId="1076"/>
        <pc:sldMkLst>
          <pc:docMk/>
          <pc:sldMk cId="1876771463" sldId="294"/>
        </pc:sldMkLst>
        <pc:spChg chg="add mod">
          <ac:chgData name="박해선" userId="cd6a6928-8af1-4805-b174-9ae0dd06bbdd" providerId="ADAL" clId="{FBC0941A-BFDA-1D4D-B4EB-0060355A146B}" dt="2021-03-09T04:37:30.763" v="693" actId="20577"/>
          <ac:spMkLst>
            <pc:docMk/>
            <pc:sldMk cId="1876771463" sldId="294"/>
            <ac:spMk id="2" creationId="{4F1D711A-6CC0-0C4A-8F69-8F92B7171B54}"/>
          </ac:spMkLst>
        </pc:spChg>
        <pc:spChg chg="add mod">
          <ac:chgData name="박해선" userId="cd6a6928-8af1-4805-b174-9ae0dd06bbdd" providerId="ADAL" clId="{FBC0941A-BFDA-1D4D-B4EB-0060355A146B}" dt="2021-03-09T04:38:25.536" v="700" actId="20577"/>
          <ac:spMkLst>
            <pc:docMk/>
            <pc:sldMk cId="1876771463" sldId="294"/>
            <ac:spMk id="3" creationId="{11582EA3-EB81-5441-AFA1-9E5D09DE0FF2}"/>
          </ac:spMkLst>
        </pc:spChg>
        <pc:spChg chg="add del mod">
          <ac:chgData name="박해선" userId="cd6a6928-8af1-4805-b174-9ae0dd06bbdd" providerId="ADAL" clId="{FBC0941A-BFDA-1D4D-B4EB-0060355A146B}" dt="2021-03-09T04:37:51.334" v="695"/>
          <ac:spMkLst>
            <pc:docMk/>
            <pc:sldMk cId="1876771463" sldId="294"/>
            <ac:spMk id="4" creationId="{BE6976D7-5096-B64C-91DA-5BC14015AEDF}"/>
          </ac:spMkLst>
        </pc:spChg>
        <pc:spChg chg="add del mod">
          <ac:chgData name="박해선" userId="cd6a6928-8af1-4805-b174-9ae0dd06bbdd" providerId="ADAL" clId="{FBC0941A-BFDA-1D4D-B4EB-0060355A146B}" dt="2021-03-09T04:38:03.393" v="697" actId="478"/>
          <ac:spMkLst>
            <pc:docMk/>
            <pc:sldMk cId="1876771463" sldId="294"/>
            <ac:spMk id="5" creationId="{7001CCD0-617D-704C-A7DA-EC7DB5D28D08}"/>
          </ac:spMkLst>
        </pc:spChg>
        <pc:picChg chg="add mod modCrop">
          <ac:chgData name="박해선" userId="cd6a6928-8af1-4805-b174-9ae0dd06bbdd" providerId="ADAL" clId="{FBC0941A-BFDA-1D4D-B4EB-0060355A146B}" dt="2021-03-09T04:39:17.287" v="708" actId="1076"/>
          <ac:picMkLst>
            <pc:docMk/>
            <pc:sldMk cId="1876771463" sldId="294"/>
            <ac:picMk id="6" creationId="{D133196C-2FB0-A548-B1B2-FFDC06CA899B}"/>
          </ac:picMkLst>
        </pc:picChg>
      </pc:sldChg>
      <pc:sldChg chg="addSp modSp add mod">
        <pc:chgData name="박해선" userId="cd6a6928-8af1-4805-b174-9ae0dd06bbdd" providerId="ADAL" clId="{FBC0941A-BFDA-1D4D-B4EB-0060355A146B}" dt="2021-03-09T04:40:41.021" v="749" actId="1076"/>
        <pc:sldMkLst>
          <pc:docMk/>
          <pc:sldMk cId="1059504215" sldId="295"/>
        </pc:sldMkLst>
        <pc:spChg chg="add mod">
          <ac:chgData name="박해선" userId="cd6a6928-8af1-4805-b174-9ae0dd06bbdd" providerId="ADAL" clId="{FBC0941A-BFDA-1D4D-B4EB-0060355A146B}" dt="2021-03-09T04:39:37.166" v="736" actId="20577"/>
          <ac:spMkLst>
            <pc:docMk/>
            <pc:sldMk cId="1059504215" sldId="295"/>
            <ac:spMk id="2" creationId="{4C149E62-2786-5B49-9337-88396D182DCD}"/>
          </ac:spMkLst>
        </pc:spChg>
        <pc:spChg chg="add mod">
          <ac:chgData name="박해선" userId="cd6a6928-8af1-4805-b174-9ae0dd06bbdd" providerId="ADAL" clId="{FBC0941A-BFDA-1D4D-B4EB-0060355A146B}" dt="2021-03-09T04:39:41.665" v="739" actId="20577"/>
          <ac:spMkLst>
            <pc:docMk/>
            <pc:sldMk cId="1059504215" sldId="295"/>
            <ac:spMk id="3" creationId="{1BC1B757-9264-1B47-824D-92CC3D94CE17}"/>
          </ac:spMkLst>
        </pc:spChg>
        <pc:spChg chg="add mod">
          <ac:chgData name="박해선" userId="cd6a6928-8af1-4805-b174-9ae0dd06bbdd" providerId="ADAL" clId="{FBC0941A-BFDA-1D4D-B4EB-0060355A146B}" dt="2021-03-09T04:40:41.021" v="749" actId="1076"/>
          <ac:spMkLst>
            <pc:docMk/>
            <pc:sldMk cId="1059504215" sldId="295"/>
            <ac:spMk id="4" creationId="{088AD21C-4A66-544E-A309-05AED8A6A724}"/>
          </ac:spMkLst>
        </pc:spChg>
      </pc:sldChg>
      <pc:sldChg chg="addSp modSp add mod">
        <pc:chgData name="박해선" userId="cd6a6928-8af1-4805-b174-9ae0dd06bbdd" providerId="ADAL" clId="{FBC0941A-BFDA-1D4D-B4EB-0060355A146B}" dt="2021-03-09T04:41:41.637" v="794" actId="1076"/>
        <pc:sldMkLst>
          <pc:docMk/>
          <pc:sldMk cId="2678309816" sldId="296"/>
        </pc:sldMkLst>
        <pc:spChg chg="add mod">
          <ac:chgData name="박해선" userId="cd6a6928-8af1-4805-b174-9ae0dd06bbdd" providerId="ADAL" clId="{FBC0941A-BFDA-1D4D-B4EB-0060355A146B}" dt="2021-03-09T04:40:58.639" v="783" actId="20577"/>
          <ac:spMkLst>
            <pc:docMk/>
            <pc:sldMk cId="2678309816" sldId="296"/>
            <ac:spMk id="2" creationId="{D2C73D72-F121-BA4A-B37A-37E10076C3F4}"/>
          </ac:spMkLst>
        </pc:spChg>
        <pc:spChg chg="add mod">
          <ac:chgData name="박해선" userId="cd6a6928-8af1-4805-b174-9ae0dd06bbdd" providerId="ADAL" clId="{FBC0941A-BFDA-1D4D-B4EB-0060355A146B}" dt="2021-03-09T04:41:03.926" v="786" actId="20577"/>
          <ac:spMkLst>
            <pc:docMk/>
            <pc:sldMk cId="2678309816" sldId="296"/>
            <ac:spMk id="3" creationId="{FC3B9E0E-016E-754F-BB5B-07C73203A4B0}"/>
          </ac:spMkLst>
        </pc:spChg>
        <pc:picChg chg="add mod">
          <ac:chgData name="박해선" userId="cd6a6928-8af1-4805-b174-9ae0dd06bbdd" providerId="ADAL" clId="{FBC0941A-BFDA-1D4D-B4EB-0060355A146B}" dt="2021-03-09T04:41:41.637" v="794" actId="1076"/>
          <ac:picMkLst>
            <pc:docMk/>
            <pc:sldMk cId="2678309816" sldId="296"/>
            <ac:picMk id="4" creationId="{C31D40A3-84AF-1E4C-966C-EE1F0959C5FE}"/>
          </ac:picMkLst>
        </pc:picChg>
      </pc:sldChg>
      <pc:sldChg chg="addSp delSp modSp add mod">
        <pc:chgData name="박해선" userId="cd6a6928-8af1-4805-b174-9ae0dd06bbdd" providerId="ADAL" clId="{FBC0941A-BFDA-1D4D-B4EB-0060355A146B}" dt="2021-03-09T04:48:37.532" v="933" actId="1037"/>
        <pc:sldMkLst>
          <pc:docMk/>
          <pc:sldMk cId="1450955914" sldId="297"/>
        </pc:sldMkLst>
        <pc:spChg chg="add mod">
          <ac:chgData name="박해선" userId="cd6a6928-8af1-4805-b174-9ae0dd06bbdd" providerId="ADAL" clId="{FBC0941A-BFDA-1D4D-B4EB-0060355A146B}" dt="2021-03-09T04:44:15.527" v="817" actId="20577"/>
          <ac:spMkLst>
            <pc:docMk/>
            <pc:sldMk cId="1450955914" sldId="297"/>
            <ac:spMk id="2" creationId="{0F3D6D5F-AF20-CE4B-89EB-47CD1408E75C}"/>
          </ac:spMkLst>
        </pc:spChg>
        <pc:spChg chg="add mod">
          <ac:chgData name="박해선" userId="cd6a6928-8af1-4805-b174-9ae0dd06bbdd" providerId="ADAL" clId="{FBC0941A-BFDA-1D4D-B4EB-0060355A146B}" dt="2021-03-09T04:44:24.008" v="824" actId="20577"/>
          <ac:spMkLst>
            <pc:docMk/>
            <pc:sldMk cId="1450955914" sldId="297"/>
            <ac:spMk id="3" creationId="{CB59C0E1-0D5C-2741-A6A5-771C9BA3335B}"/>
          </ac:spMkLst>
        </pc:spChg>
        <pc:spChg chg="add del mod">
          <ac:chgData name="박해선" userId="cd6a6928-8af1-4805-b174-9ae0dd06bbdd" providerId="ADAL" clId="{FBC0941A-BFDA-1D4D-B4EB-0060355A146B}" dt="2021-03-09T04:36:58.884" v="666"/>
          <ac:spMkLst>
            <pc:docMk/>
            <pc:sldMk cId="1450955914" sldId="297"/>
            <ac:spMk id="4" creationId="{F472B4E3-8AC4-8D48-A055-8AE3BF13A42D}"/>
          </ac:spMkLst>
        </pc:spChg>
        <pc:spChg chg="add del mod">
          <ac:chgData name="박해선" userId="cd6a6928-8af1-4805-b174-9ae0dd06bbdd" providerId="ADAL" clId="{FBC0941A-BFDA-1D4D-B4EB-0060355A146B}" dt="2021-03-09T04:48:06.483" v="914"/>
          <ac:spMkLst>
            <pc:docMk/>
            <pc:sldMk cId="1450955914" sldId="297"/>
            <ac:spMk id="8" creationId="{97C38138-51C0-D64D-8094-5072A5231D69}"/>
          </ac:spMkLst>
        </pc:spChg>
        <pc:picChg chg="add mod">
          <ac:chgData name="박해선" userId="cd6a6928-8af1-4805-b174-9ae0dd06bbdd" providerId="ADAL" clId="{FBC0941A-BFDA-1D4D-B4EB-0060355A146B}" dt="2021-03-09T04:48:37.532" v="933" actId="1037"/>
          <ac:picMkLst>
            <pc:docMk/>
            <pc:sldMk cId="1450955914" sldId="297"/>
            <ac:picMk id="5" creationId="{B8A4A3BE-0ACD-6248-91A6-2B3E9B5B167E}"/>
          </ac:picMkLst>
        </pc:picChg>
        <pc:picChg chg="add mod">
          <ac:chgData name="박해선" userId="cd6a6928-8af1-4805-b174-9ae0dd06bbdd" providerId="ADAL" clId="{FBC0941A-BFDA-1D4D-B4EB-0060355A146B}" dt="2021-03-09T04:48:30.003" v="918" actId="1076"/>
          <ac:picMkLst>
            <pc:docMk/>
            <pc:sldMk cId="1450955914" sldId="297"/>
            <ac:picMk id="6" creationId="{37804147-7AAE-0641-9CA9-3C9329EABF06}"/>
          </ac:picMkLst>
        </pc:picChg>
        <pc:picChg chg="add mod">
          <ac:chgData name="박해선" userId="cd6a6928-8af1-4805-b174-9ae0dd06bbdd" providerId="ADAL" clId="{FBC0941A-BFDA-1D4D-B4EB-0060355A146B}" dt="2021-03-09T04:48:30.003" v="918" actId="1076"/>
          <ac:picMkLst>
            <pc:docMk/>
            <pc:sldMk cId="1450955914" sldId="297"/>
            <ac:picMk id="7" creationId="{3E7F453D-421E-CB48-A1F9-9AD2B6B7CA0A}"/>
          </ac:picMkLst>
        </pc:picChg>
        <pc:picChg chg="add mod">
          <ac:chgData name="박해선" userId="cd6a6928-8af1-4805-b174-9ae0dd06bbdd" providerId="ADAL" clId="{FBC0941A-BFDA-1D4D-B4EB-0060355A146B}" dt="2021-03-09T04:48:24.286" v="917" actId="1076"/>
          <ac:picMkLst>
            <pc:docMk/>
            <pc:sldMk cId="1450955914" sldId="297"/>
            <ac:picMk id="9" creationId="{A00FFA26-0542-6944-841C-47ADD5102EA9}"/>
          </ac:picMkLst>
        </pc:picChg>
      </pc:sldChg>
      <pc:sldChg chg="addSp delSp modSp add mod">
        <pc:chgData name="박해선" userId="cd6a6928-8af1-4805-b174-9ae0dd06bbdd" providerId="ADAL" clId="{FBC0941A-BFDA-1D4D-B4EB-0060355A146B}" dt="2021-03-09T04:47:48.018" v="911" actId="14100"/>
        <pc:sldMkLst>
          <pc:docMk/>
          <pc:sldMk cId="1491868979" sldId="298"/>
        </pc:sldMkLst>
        <pc:spChg chg="mod">
          <ac:chgData name="박해선" userId="cd6a6928-8af1-4805-b174-9ae0dd06bbdd" providerId="ADAL" clId="{FBC0941A-BFDA-1D4D-B4EB-0060355A146B}" dt="2021-03-09T04:46:38.753" v="902" actId="20577"/>
          <ac:spMkLst>
            <pc:docMk/>
            <pc:sldMk cId="1491868979" sldId="298"/>
            <ac:spMk id="2" creationId="{0F3D6D5F-AF20-CE4B-89EB-47CD1408E75C}"/>
          </ac:spMkLst>
        </pc:spChg>
        <pc:spChg chg="mod">
          <ac:chgData name="박해선" userId="cd6a6928-8af1-4805-b174-9ae0dd06bbdd" providerId="ADAL" clId="{FBC0941A-BFDA-1D4D-B4EB-0060355A146B}" dt="2021-03-09T04:47:40.840" v="910" actId="20577"/>
          <ac:spMkLst>
            <pc:docMk/>
            <pc:sldMk cId="1491868979" sldId="298"/>
            <ac:spMk id="3" creationId="{CB59C0E1-0D5C-2741-A6A5-771C9BA3335B}"/>
          </ac:spMkLst>
        </pc:spChg>
        <pc:spChg chg="add del mod">
          <ac:chgData name="박해선" userId="cd6a6928-8af1-4805-b174-9ae0dd06bbdd" providerId="ADAL" clId="{FBC0941A-BFDA-1D4D-B4EB-0060355A146B}" dt="2021-03-09T04:47:16.848" v="904"/>
          <ac:spMkLst>
            <pc:docMk/>
            <pc:sldMk cId="1491868979" sldId="298"/>
            <ac:spMk id="4" creationId="{4DE0B26A-5B95-D34C-8BA3-5398FAF6AC2D}"/>
          </ac:spMkLst>
        </pc:spChg>
        <pc:picChg chg="add mod">
          <ac:chgData name="박해선" userId="cd6a6928-8af1-4805-b174-9ae0dd06bbdd" providerId="ADAL" clId="{FBC0941A-BFDA-1D4D-B4EB-0060355A146B}" dt="2021-03-09T04:47:48.018" v="911" actId="14100"/>
          <ac:picMkLst>
            <pc:docMk/>
            <pc:sldMk cId="1491868979" sldId="298"/>
            <ac:picMk id="5" creationId="{D50204C2-50E5-124D-ACA9-864805E9D3F2}"/>
          </ac:picMkLst>
        </pc:picChg>
      </pc:sldChg>
      <pc:sldChg chg="add del">
        <pc:chgData name="박해선" userId="cd6a6928-8af1-4805-b174-9ae0dd06bbdd" providerId="ADAL" clId="{FBC0941A-BFDA-1D4D-B4EB-0060355A146B}" dt="2021-03-09T04:48:47.480" v="934" actId="2696"/>
        <pc:sldMkLst>
          <pc:docMk/>
          <pc:sldMk cId="283210799" sldId="299"/>
        </pc:sldMkLst>
      </pc:sldChg>
      <pc:sldChg chg="add del">
        <pc:chgData name="박해선" userId="cd6a6928-8af1-4805-b174-9ae0dd06bbdd" providerId="ADAL" clId="{FBC0941A-BFDA-1D4D-B4EB-0060355A146B}" dt="2021-03-09T04:48:48.165" v="935" actId="2696"/>
        <pc:sldMkLst>
          <pc:docMk/>
          <pc:sldMk cId="2783968927" sldId="300"/>
        </pc:sldMkLst>
      </pc:sldChg>
      <pc:sldChg chg="add del">
        <pc:chgData name="박해선" userId="cd6a6928-8af1-4805-b174-9ae0dd06bbdd" providerId="ADAL" clId="{FBC0941A-BFDA-1D4D-B4EB-0060355A146B}" dt="2021-03-09T04:48:48.492" v="936" actId="2696"/>
        <pc:sldMkLst>
          <pc:docMk/>
          <pc:sldMk cId="1380521818" sldId="301"/>
        </pc:sldMkLst>
      </pc:sldChg>
      <pc:sldChg chg="add del">
        <pc:chgData name="박해선" userId="cd6a6928-8af1-4805-b174-9ae0dd06bbdd" providerId="ADAL" clId="{FBC0941A-BFDA-1D4D-B4EB-0060355A146B}" dt="2021-03-09T04:48:48.807" v="937" actId="2696"/>
        <pc:sldMkLst>
          <pc:docMk/>
          <pc:sldMk cId="4026088934" sldId="302"/>
        </pc:sldMkLst>
      </pc:sldChg>
      <pc:sldChg chg="add del">
        <pc:chgData name="박해선" userId="cd6a6928-8af1-4805-b174-9ae0dd06bbdd" providerId="ADAL" clId="{FBC0941A-BFDA-1D4D-B4EB-0060355A146B}" dt="2021-03-09T04:48:50.258" v="938" actId="2696"/>
        <pc:sldMkLst>
          <pc:docMk/>
          <pc:sldMk cId="1062602491" sldId="303"/>
        </pc:sldMkLst>
      </pc:sldChg>
      <pc:sldChg chg="add del">
        <pc:chgData name="박해선" userId="cd6a6928-8af1-4805-b174-9ae0dd06bbdd" providerId="ADAL" clId="{FBC0941A-BFDA-1D4D-B4EB-0060355A146B}" dt="2021-03-09T04:48:50.617" v="939" actId="2696"/>
        <pc:sldMkLst>
          <pc:docMk/>
          <pc:sldMk cId="305087340" sldId="304"/>
        </pc:sldMkLst>
      </pc:sldChg>
      <pc:sldChg chg="add del">
        <pc:chgData name="박해선" userId="cd6a6928-8af1-4805-b174-9ae0dd06bbdd" providerId="ADAL" clId="{FBC0941A-BFDA-1D4D-B4EB-0060355A146B}" dt="2021-03-09T04:48:50.932" v="940" actId="2696"/>
        <pc:sldMkLst>
          <pc:docMk/>
          <pc:sldMk cId="2156527392" sldId="305"/>
        </pc:sldMkLst>
      </pc:sldChg>
      <pc:sldChg chg="add del">
        <pc:chgData name="박해선" userId="cd6a6928-8af1-4805-b174-9ae0dd06bbdd" providerId="ADAL" clId="{FBC0941A-BFDA-1D4D-B4EB-0060355A146B}" dt="2021-03-09T04:48:51.743" v="941" actId="2696"/>
        <pc:sldMkLst>
          <pc:docMk/>
          <pc:sldMk cId="1180369697" sldId="306"/>
        </pc:sldMkLst>
      </pc:sldChg>
      <pc:sldChg chg="add del">
        <pc:chgData name="박해선" userId="cd6a6928-8af1-4805-b174-9ae0dd06bbdd" providerId="ADAL" clId="{FBC0941A-BFDA-1D4D-B4EB-0060355A146B}" dt="2021-03-09T04:48:52.676" v="942" actId="2696"/>
        <pc:sldMkLst>
          <pc:docMk/>
          <pc:sldMk cId="1356133796" sldId="307"/>
        </pc:sldMkLst>
      </pc:sldChg>
    </pc:docChg>
  </pc:docChgLst>
  <pc:docChgLst>
    <pc:chgData name="박해선" userId="S::roadhome@knou.ac.kr::cd6a6928-8af1-4805-b174-9ae0dd06bbdd" providerId="AD" clId="Web-{12DF92EE-30E9-FEDD-7D41-EEE3B986DE3D}"/>
    <pc:docChg chg="modSld">
      <pc:chgData name="박해선" userId="S::roadhome@knou.ac.kr::cd6a6928-8af1-4805-b174-9ae0dd06bbdd" providerId="AD" clId="Web-{12DF92EE-30E9-FEDD-7D41-EEE3B986DE3D}" dt="2021-03-09T02:26:13.653" v="15" actId="1076"/>
      <pc:docMkLst>
        <pc:docMk/>
      </pc:docMkLst>
      <pc:sldChg chg="addSp delSp modSp">
        <pc:chgData name="박해선" userId="S::roadhome@knou.ac.kr::cd6a6928-8af1-4805-b174-9ae0dd06bbdd" providerId="AD" clId="Web-{12DF92EE-30E9-FEDD-7D41-EEE3B986DE3D}" dt="2021-03-09T02:26:13.653" v="15" actId="1076"/>
        <pc:sldMkLst>
          <pc:docMk/>
          <pc:sldMk cId="2001183965" sldId="258"/>
        </pc:sldMkLst>
        <pc:picChg chg="add mod">
          <ac:chgData name="박해선" userId="S::roadhome@knou.ac.kr::cd6a6928-8af1-4805-b174-9ae0dd06bbdd" providerId="AD" clId="Web-{12DF92EE-30E9-FEDD-7D41-EEE3B986DE3D}" dt="2021-03-09T02:24:38.529" v="4" actId="1076"/>
          <ac:picMkLst>
            <pc:docMk/>
            <pc:sldMk cId="2001183965" sldId="258"/>
            <ac:picMk id="2" creationId="{B16F3CAD-1FE6-4163-995F-82C45981728C}"/>
          </ac:picMkLst>
        </pc:picChg>
        <pc:picChg chg="add mod">
          <ac:chgData name="박해선" userId="S::roadhome@knou.ac.kr::cd6a6928-8af1-4805-b174-9ae0dd06bbdd" providerId="AD" clId="Web-{12DF92EE-30E9-FEDD-7D41-EEE3B986DE3D}" dt="2021-03-09T02:26:13.653" v="15" actId="1076"/>
          <ac:picMkLst>
            <pc:docMk/>
            <pc:sldMk cId="2001183965" sldId="258"/>
            <ac:picMk id="3" creationId="{D2F38377-5D3A-4339-9720-8C1908CD42DF}"/>
          </ac:picMkLst>
        </pc:picChg>
        <pc:picChg chg="add mod modCrop">
          <ac:chgData name="박해선" userId="S::roadhome@knou.ac.kr::cd6a6928-8af1-4805-b174-9ae0dd06bbdd" providerId="AD" clId="Web-{12DF92EE-30E9-FEDD-7D41-EEE3B986DE3D}" dt="2021-03-09T02:26:08.528" v="14" actId="1076"/>
          <ac:picMkLst>
            <pc:docMk/>
            <pc:sldMk cId="2001183965" sldId="258"/>
            <ac:picMk id="4" creationId="{D45A1AB7-56C8-4FBC-9A79-2814A196EF88}"/>
          </ac:picMkLst>
        </pc:picChg>
        <pc:picChg chg="del">
          <ac:chgData name="박해선" userId="S::roadhome@knou.ac.kr::cd6a6928-8af1-4805-b174-9ae0dd06bbdd" providerId="AD" clId="Web-{12DF92EE-30E9-FEDD-7D41-EEE3B986DE3D}" dt="2021-03-09T02:23:32.545" v="0"/>
          <ac:picMkLst>
            <pc:docMk/>
            <pc:sldMk cId="2001183965" sldId="258"/>
            <ac:picMk id="7" creationId="{77870478-CD5D-1F4C-A78C-165F25B8AF4F}"/>
          </ac:picMkLst>
        </pc:picChg>
        <pc:picChg chg="del">
          <ac:chgData name="박해선" userId="S::roadhome@knou.ac.kr::cd6a6928-8af1-4805-b174-9ae0dd06bbdd" providerId="AD" clId="Web-{12DF92EE-30E9-FEDD-7D41-EEE3B986DE3D}" dt="2021-03-09T02:23:35.248" v="2"/>
          <ac:picMkLst>
            <pc:docMk/>
            <pc:sldMk cId="2001183965" sldId="258"/>
            <ac:picMk id="10" creationId="{41D68B1E-5B89-1E43-BB03-9C28FD2B9C62}"/>
          </ac:picMkLst>
        </pc:picChg>
        <pc:picChg chg="del">
          <ac:chgData name="박해선" userId="S::roadhome@knou.ac.kr::cd6a6928-8af1-4805-b174-9ae0dd06bbdd" providerId="AD" clId="Web-{12DF92EE-30E9-FEDD-7D41-EEE3B986DE3D}" dt="2021-03-09T02:23:35.216" v="1"/>
          <ac:picMkLst>
            <pc:docMk/>
            <pc:sldMk cId="2001183965" sldId="258"/>
            <ac:picMk id="14" creationId="{BBAB77D2-A777-9941-A99C-64793D9A0862}"/>
          </ac:picMkLst>
        </pc:picChg>
      </pc:sldChg>
      <pc:sldChg chg="modSp">
        <pc:chgData name="박해선" userId="S::roadhome@knou.ac.kr::cd6a6928-8af1-4805-b174-9ae0dd06bbdd" providerId="AD" clId="Web-{12DF92EE-30E9-FEDD-7D41-EEE3B986DE3D}" dt="2021-03-09T02:25:41.107" v="9" actId="1076"/>
        <pc:sldMkLst>
          <pc:docMk/>
          <pc:sldMk cId="3106283528" sldId="289"/>
        </pc:sldMkLst>
        <pc:picChg chg="mod">
          <ac:chgData name="박해선" userId="S::roadhome@knou.ac.kr::cd6a6928-8af1-4805-b174-9ae0dd06bbdd" providerId="AD" clId="Web-{12DF92EE-30E9-FEDD-7D41-EEE3B986DE3D}" dt="2021-03-09T02:25:41.107" v="9" actId="1076"/>
          <ac:picMkLst>
            <pc:docMk/>
            <pc:sldMk cId="3106283528" sldId="289"/>
            <ac:picMk id="3" creationId="{299534E6-73CD-5241-97DF-F99642585DB1}"/>
          </ac:picMkLst>
        </pc:picChg>
      </pc:sldChg>
    </pc:docChg>
  </pc:docChgLst>
  <pc:docChgLst>
    <pc:chgData name="박해선" userId="cd6a6928-8af1-4805-b174-9ae0dd06bbdd" providerId="ADAL" clId="{292E6F50-F932-A64F-BB72-B39CFCB5CFDD}"/>
    <pc:docChg chg="delSld">
      <pc:chgData name="박해선" userId="cd6a6928-8af1-4805-b174-9ae0dd06bbdd" providerId="ADAL" clId="{292E6F50-F932-A64F-BB72-B39CFCB5CFDD}" dt="2021-03-09T05:18:07.401" v="0" actId="2696"/>
      <pc:docMkLst>
        <pc:docMk/>
      </pc:docMkLst>
      <pc:sldChg chg="del">
        <pc:chgData name="박해선" userId="cd6a6928-8af1-4805-b174-9ae0dd06bbdd" providerId="ADAL" clId="{292E6F50-F932-A64F-BB72-B39CFCB5CFDD}" dt="2021-03-09T05:18:07.401" v="0" actId="2696"/>
        <pc:sldMkLst>
          <pc:docMk/>
          <pc:sldMk cId="3457438421" sldId="277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E0ABC5-6FA6-3149-AD97-FEA1B6B32986}" type="datetimeFigureOut">
              <a:t>3/8/2021</a:t>
            </a:fld>
            <a:endParaRPr kumimoji="1" lang="x-none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x-none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x-none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A08AC7-EF7F-B347-BD4A-6697BFA7E890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5844530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1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5772563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2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2566589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en-US" altLang="ko-KR" sz="16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3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91939696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x-none"/>
              <a:t>4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84586009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sz="16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x-none"/>
              <a:t>5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0437349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sz="16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x-none"/>
              <a:t>6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57618310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sz="16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x-none"/>
              <a:t>7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41396171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sz="1600"/>
              <a:t>에포크 </a:t>
            </a:r>
            <a:r>
              <a:rPr kumimoji="1" lang="en-US" altLang="ko-KR" sz="1600"/>
              <a:t>9(</a:t>
            </a:r>
            <a:r>
              <a:rPr kumimoji="1" lang="ko-KR" altLang="en-US" sz="1600"/>
              <a:t>열번쨰 에포크</a:t>
            </a:r>
            <a:r>
              <a:rPr kumimoji="1" lang="en-US" altLang="ko-KR" sz="1600"/>
              <a:t>)</a:t>
            </a:r>
            <a:r>
              <a:rPr kumimoji="1" lang="ko-KR" altLang="en-US" sz="1600"/>
              <a:t>가 최소</a:t>
            </a:r>
            <a:r>
              <a:rPr kumimoji="1" lang="en-US" altLang="ko-KR" sz="160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rPr lang="en-US" altLang="x-none"/>
              <a:t>8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84175376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sz="160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2A08AC7-EF7F-B347-BD4A-6697BFA7E890}" type="slidenum">
              <a:t>19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9867498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213F0DC8-47A6-4E4E-B88B-B911C6EEA1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xmlns="" id="{DED22DDD-72F3-4843-AE2C-71FB4D995B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42574BE7-EDC0-E64F-90FC-6ABFAD09B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40AF56A2-C2E9-7245-B2A7-428029A513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A4F560A-39C6-DD4B-A346-EB63D9074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9613229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11F998F-56ED-1A4B-81DB-802E79A7DF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9E6C36A2-8528-FD43-B968-39A36E8F75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C332F66E-7CB5-BC4E-9748-36D8DC49A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262244F8-3551-7E42-9407-C3155AE11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0C66E262-72F5-2647-93B3-A0FBA6D31B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1441436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xmlns="" id="{9E66169E-C7F6-B34A-8A96-36CE98A5AD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xmlns="" id="{282FC061-AA7C-6A44-8541-35FAAB9E8C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036E122F-1AB0-6349-98F8-5524FA94D4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1C865DB2-3663-6143-A1D8-AF53052D0F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8050FAF6-BD46-CA40-89F9-E42BE5409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844048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98EF6B3-FC2E-A648-AE56-84FF7FAF2C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DAEA7A25-FD1A-B14A-A9AA-83F47FFEE4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1F5F394-0D64-1442-BA87-41B1C898E8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84C669F8-9E55-CF48-B24F-457BC9C48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2FF6FE9D-246E-D64B-8A30-252ECA433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4232643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032329D-E691-294B-B0AA-0D4124933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849517F2-0D6D-FC48-9737-AAC309052B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BE29C214-16B0-4048-8C03-0BE87794C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A38FAB39-C6D5-034D-BEA2-1F52F0515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77BFE798-903A-C040-B0D0-8AF5AD609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0373331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88921BB6-200C-F44A-ADDA-5D50132256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33D20DCD-AE92-704B-B891-B1E3B364CD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30005761-C661-4F47-AE91-2B6D08A296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D452D16A-A055-124D-A33C-722020CA7B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CC37E92D-0266-0740-924D-304A01DB25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A482AC4A-C6A7-5D4B-87A0-7ACBB926B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6581855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34DB118-CCD0-5A45-8679-9BFB7F7691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36C29536-E601-AA4F-B1EE-9D3EF4769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xmlns="" id="{75FED21B-6F2A-5B4D-A7A8-908A42627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xmlns="" id="{D899155F-C7F0-AB48-854B-557DACD128E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xmlns="" id="{3C681848-ED92-0F4A-AE99-7B87040435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xmlns="" id="{5BE25EB8-6ED2-AE4F-80ED-AAC4DEE1D9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xmlns="" id="{AECB7390-1795-0E42-A824-6DD5FD1488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xmlns="" id="{4038E615-3BD0-034C-A538-9381CAAFE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9440231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AFDCCC79-23F2-0E43-BB4A-7076EAB90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xmlns="" id="{0466A865-27D5-BC47-BC59-4D28D51E4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xmlns="" id="{8E1D6D24-8763-804D-85A9-46A7B34DB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xmlns="" id="{A1C57D1F-7567-324B-AFC0-BB934529C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7488630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xmlns="" id="{E38F0E49-9056-B94F-B0C9-95D0B67D0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xmlns="" id="{ABA6B29C-D949-0C40-AD6E-923245B77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xmlns="" id="{C44BE365-6827-924D-A298-057E281077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35646914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CCA0138D-AC71-8045-A684-612F3D3C6B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xmlns="" id="{B3AD85B3-2C5C-8541-AA11-C44CB3F798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C67CD7CF-1733-5C4E-8CE3-ED59DF2DBFE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C529FFA3-CD2A-EC46-ACE0-CB923C7DFD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2FEE20E2-0C15-3B47-9701-C5298E758D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4F78F339-B320-6348-B239-4CBBD9A23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96538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92F115B-8129-1247-A20C-8393C9245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xmlns="" id="{DB1B6DB4-D688-3F47-A9DB-4DE182486D8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x-none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xmlns="" id="{011C95B5-88EC-4E4E-B29A-0149CB50930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xmlns="" id="{ABCF137B-785E-E541-B180-10181BBA8F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xmlns="" id="{F35EA4B2-0C0F-4948-9D88-68027771F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x-none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xmlns="" id="{1934D63A-3076-2C44-A731-CFBD7C2EDC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21204308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xmlns="" id="{0C517DCE-8AD8-ED47-8909-D585AE31DC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x-none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xmlns="" id="{41E1522B-90DF-4A49-8797-D673EEC911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x-none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xmlns="" id="{D43CE373-FEAD-F141-B6C2-F7619C13CB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77309-333E-CC49-AC24-6F88570C8CFB}" type="datetimeFigureOut">
              <a:t>3/8/2021</a:t>
            </a:fld>
            <a:endParaRPr kumimoji="1" lang="x-none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xmlns="" id="{92D611BC-D16A-2241-ACDB-826C845D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x-none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xmlns="" id="{635641BA-E64F-784B-A0E1-ED772F95178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CCEAE0-5133-0C42-8F4D-CC2005E69843}" type="slidenum">
              <a:t>‹#›</a:t>
            </a:fld>
            <a:endParaRPr kumimoji="1" lang="x-none" altLang="en-US"/>
          </a:p>
        </p:txBody>
      </p:sp>
    </p:spTree>
    <p:extLst>
      <p:ext uri="{BB962C8B-B14F-4D97-AF65-F5344CB8AC3E}">
        <p14:creationId xmlns:p14="http://schemas.microsoft.com/office/powerpoint/2010/main" val="1373639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x-non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xmlns="" id="{2BC1DC6C-7B73-EF4F-BBB2-34E710696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밀집층</a:t>
            </a:r>
            <a:endParaRPr kumimoji="1" lang="x-none" altLang="en-US">
              <a:latin typeface="+mj-ea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7609B8D8-3A28-1F43-97BC-A34E3802E1BF}"/>
              </a:ext>
            </a:extLst>
          </p:cNvPr>
          <p:cNvSpPr txBox="1"/>
          <p:nvPr/>
        </p:nvSpPr>
        <p:spPr>
          <a:xfrm>
            <a:off x="289662" y="6292820"/>
            <a:ext cx="11047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422~423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D8F42C8F-46A3-2848-8F71-7D48C6BA51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429919"/>
            <a:ext cx="7835937" cy="3998161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064C8423-8564-B04E-96CE-9674E5A865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27934" y="3906251"/>
            <a:ext cx="4597700" cy="2270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105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9E1C74A8-C395-B642-9852-4C539E5D14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케라스의 패딩 설정</a:t>
            </a:r>
            <a:endParaRPr kumimoji="1" lang="x-none" altLang="en-US">
              <a:latin typeface="+mj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6CC40520-6F4C-D54C-9323-5B7F00E38085}"/>
              </a:ext>
            </a:extLst>
          </p:cNvPr>
          <p:cNvSpPr/>
          <p:nvPr/>
        </p:nvSpPr>
        <p:spPr>
          <a:xfrm>
            <a:off x="1499937" y="3244334"/>
            <a:ext cx="9192126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keras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layers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Conv2D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kernel_size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=(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activation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" altLang="x-none">
                <a:solidFill>
                  <a:srgbClr val="388E3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'relu'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padding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" altLang="x-none">
                <a:solidFill>
                  <a:srgbClr val="388E3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'same'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x-none" altLang="en-US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114623C7-42D2-3D45-9B0E-EAA5B00BA8E7}"/>
              </a:ext>
            </a:extLst>
          </p:cNvPr>
          <p:cNvSpPr txBox="1"/>
          <p:nvPr/>
        </p:nvSpPr>
        <p:spPr>
          <a:xfrm>
            <a:off x="289662" y="629282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433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08297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EB67047-F558-2F49-845E-5BA587F5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스트라이드</a:t>
            </a:r>
            <a:endParaRPr kumimoji="1" lang="x-none" altLang="en-US">
              <a:latin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A89F1EB5-EDD0-8B47-9D9C-B2B0E9B5B1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7446" y="1899234"/>
            <a:ext cx="2082093" cy="18986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B6F4FA6E-3AA8-9644-8D17-6BD8E62A5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9539" y="1951445"/>
            <a:ext cx="2072921" cy="1852788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60E935EC-AC5D-3845-9FDF-5CA1B521A9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01509" y="3718267"/>
            <a:ext cx="2109610" cy="1880305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E4A1F85A-6C30-8F4D-9D5D-E473332B271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35476" y="3757778"/>
            <a:ext cx="2063749" cy="180692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C100B6C7-93E7-DC4D-82C5-96CEFAB497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72338" y="3006565"/>
            <a:ext cx="1031728" cy="1423403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B9D71E35-3370-8147-911D-581B2C2F0569}"/>
              </a:ext>
            </a:extLst>
          </p:cNvPr>
          <p:cNvSpPr txBox="1"/>
          <p:nvPr/>
        </p:nvSpPr>
        <p:spPr>
          <a:xfrm>
            <a:off x="289662" y="6292820"/>
            <a:ext cx="660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434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266440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7745817E-1209-5B4C-8928-08E1CE643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케라스의 스트라이드 설정</a:t>
            </a:r>
            <a:endParaRPr kumimoji="1" lang="x-none" altLang="en-US">
              <a:latin typeface="+mj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8DE12724-6B33-0646-8E9F-EE6F4AAD362A}"/>
              </a:ext>
            </a:extLst>
          </p:cNvPr>
          <p:cNvSpPr/>
          <p:nvPr/>
        </p:nvSpPr>
        <p:spPr>
          <a:xfrm>
            <a:off x="2646948" y="3244334"/>
            <a:ext cx="733124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keras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layers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Conv2D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kernel_size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=(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activation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" altLang="x-none">
                <a:solidFill>
                  <a:srgbClr val="388E3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'relu’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</a:p>
          <a:p>
            <a:r>
              <a:rPr lang="ko-KR" altLang="en-US">
                <a:latin typeface="D2Coding" panose="020B0609020101020101" pitchFamily="49" charset="-127"/>
                <a:ea typeface="D2Coding" panose="020B0609020101020101" pitchFamily="49" charset="-127"/>
              </a:rPr>
              <a:t>                    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padding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" altLang="x-none">
                <a:solidFill>
                  <a:srgbClr val="388E3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'same’</a:t>
            </a:r>
            <a:r>
              <a:rPr lang="en-US" altLang="ko-KR">
                <a:solidFill>
                  <a:srgbClr val="388E3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ko-KR" altLang="en-US">
                <a:solidFill>
                  <a:srgbClr val="388E3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-US" altLang="ko-KR">
                <a:solidFill>
                  <a:srgbClr val="388E3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strides=1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x-none" altLang="en-US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05F3D9AD-3399-B54D-86ED-B5D9DD748A63}"/>
              </a:ext>
            </a:extLst>
          </p:cNvPr>
          <p:cNvSpPr txBox="1"/>
          <p:nvPr/>
        </p:nvSpPr>
        <p:spPr>
          <a:xfrm>
            <a:off x="289662" y="6292820"/>
            <a:ext cx="660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434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014878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150A193F-2B9F-674F-89BF-65D205B8BB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풀링</a:t>
            </a:r>
            <a:endParaRPr kumimoji="1" lang="x-none" altLang="en-US">
              <a:latin typeface="+mj-ea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94211477-1381-AC44-8A13-ABAC972E25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5263" y="2252495"/>
            <a:ext cx="8181474" cy="341179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592EC2C-5FAA-E14E-8199-73F378635022}"/>
              </a:ext>
            </a:extLst>
          </p:cNvPr>
          <p:cNvSpPr txBox="1"/>
          <p:nvPr/>
        </p:nvSpPr>
        <p:spPr>
          <a:xfrm>
            <a:off x="289662" y="6292820"/>
            <a:ext cx="625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435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738331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F1D711A-6CC0-0C4A-8F69-8F92B7171B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최대 풀링</a:t>
            </a:r>
            <a:endParaRPr kumimoji="1" lang="x-none" altLang="en-US">
              <a:latin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1582EA3-EB81-5441-AFA1-9E5D09DE0FF2}"/>
              </a:ext>
            </a:extLst>
          </p:cNvPr>
          <p:cNvSpPr txBox="1"/>
          <p:nvPr/>
        </p:nvSpPr>
        <p:spPr>
          <a:xfrm>
            <a:off x="289662" y="6292820"/>
            <a:ext cx="625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435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D133196C-2FB0-A548-B1B2-FFDC06CA899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1326"/>
          <a:stretch/>
        </p:blipFill>
        <p:spPr>
          <a:xfrm>
            <a:off x="3440722" y="2101047"/>
            <a:ext cx="5310556" cy="3658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6771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4C149E62-2786-5B49-9337-88396D182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케라스의 풀링 층</a:t>
            </a:r>
            <a:endParaRPr kumimoji="1" lang="x-none" altLang="en-US">
              <a:latin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1BC1B757-9264-1B47-824D-92CC3D94CE17}"/>
              </a:ext>
            </a:extLst>
          </p:cNvPr>
          <p:cNvSpPr txBox="1"/>
          <p:nvPr/>
        </p:nvSpPr>
        <p:spPr>
          <a:xfrm>
            <a:off x="289662" y="6292820"/>
            <a:ext cx="6206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436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xmlns="" id="{088AD21C-4A66-544E-A309-05AED8A6A724}"/>
              </a:ext>
            </a:extLst>
          </p:cNvPr>
          <p:cNvSpPr/>
          <p:nvPr/>
        </p:nvSpPr>
        <p:spPr>
          <a:xfrm>
            <a:off x="2667000" y="3170004"/>
            <a:ext cx="68580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keras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layers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MaxPooling2D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</a:p>
          <a:p>
            <a:endParaRPr lang="en" altLang="x-none">
              <a:solidFill>
                <a:srgbClr val="37474F"/>
              </a:solidFill>
              <a:latin typeface="D2Coding" panose="020B0609020101020101" pitchFamily="49" charset="-127"/>
              <a:ea typeface="D2Coding" panose="020B0609020101020101" pitchFamily="49" charset="-127"/>
            </a:endParaRPr>
          </a:p>
          <a:p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keras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layers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MaxPooling2D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strides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2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padding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" altLang="x-none">
                <a:solidFill>
                  <a:srgbClr val="388E3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'valid'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x-none" altLang="en-US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5950421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D2C73D72-F121-BA4A-B37A-37E10076C3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합성곱 신경망</a:t>
            </a:r>
            <a:endParaRPr kumimoji="1" lang="x-none" altLang="en-US">
              <a:latin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FC3B9E0E-016E-754F-BB5B-07C73203A4B0}"/>
              </a:ext>
            </a:extLst>
          </p:cNvPr>
          <p:cNvSpPr txBox="1"/>
          <p:nvPr/>
        </p:nvSpPr>
        <p:spPr>
          <a:xfrm>
            <a:off x="289662" y="6292820"/>
            <a:ext cx="6479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437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C31D40A3-84AF-1E4C-966C-EE1F0959C5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789" y="2007905"/>
            <a:ext cx="10828422" cy="3949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83098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F3D6D5F-AF20-CE4B-89EB-47CD1408E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en-US" altLang="ko-KR">
                <a:latin typeface="+mj-ea"/>
              </a:rPr>
              <a:t>3</a:t>
            </a:r>
            <a:r>
              <a:rPr kumimoji="1" lang="ko-KR" altLang="en-US">
                <a:latin typeface="+mj-ea"/>
              </a:rPr>
              <a:t>차원 합성곱</a:t>
            </a:r>
            <a:endParaRPr kumimoji="1" lang="x-none" altLang="en-US">
              <a:latin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B59C0E1-0D5C-2741-A6A5-771C9BA3335B}"/>
              </a:ext>
            </a:extLst>
          </p:cNvPr>
          <p:cNvSpPr txBox="1"/>
          <p:nvPr/>
        </p:nvSpPr>
        <p:spPr>
          <a:xfrm>
            <a:off x="289662" y="6292820"/>
            <a:ext cx="10711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438-439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B8A4A3BE-0ACD-6248-91A6-2B3E9B5B16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2032" y="2314075"/>
            <a:ext cx="2258232" cy="29628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37804147-7AAE-0641-9CA9-3C9329EAB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35596" y="1594682"/>
            <a:ext cx="3119011" cy="2187245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3E7F453D-421E-CB48-A1F9-9AD2B6B7CA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5596" y="3919926"/>
            <a:ext cx="4128836" cy="23728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A00FFA26-0542-6944-841C-47ADD5102E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5155" y="2700336"/>
            <a:ext cx="3546108" cy="161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09559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0F3D6D5F-AF20-CE4B-89EB-47CD1408E7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여러 개의 필터가 있는 </a:t>
            </a:r>
            <a:r>
              <a:rPr kumimoji="1" lang="en-US" altLang="ko-KR">
                <a:latin typeface="+mj-ea"/>
              </a:rPr>
              <a:t>3</a:t>
            </a:r>
            <a:r>
              <a:rPr kumimoji="1" lang="ko-KR" altLang="en-US">
                <a:latin typeface="+mj-ea"/>
              </a:rPr>
              <a:t>차원 합성곱</a:t>
            </a:r>
            <a:endParaRPr kumimoji="1" lang="x-none" altLang="en-US">
              <a:latin typeface="+mj-ea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CB59C0E1-0D5C-2741-A6A5-771C9BA3335B}"/>
              </a:ext>
            </a:extLst>
          </p:cNvPr>
          <p:cNvSpPr txBox="1"/>
          <p:nvPr/>
        </p:nvSpPr>
        <p:spPr>
          <a:xfrm>
            <a:off x="289662" y="6292820"/>
            <a:ext cx="66075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440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D50204C2-50E5-124D-ACA9-864805E9D3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7636" y="1933074"/>
            <a:ext cx="7516728" cy="4162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8689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80098C8C-4973-6F4B-AC61-C40680070DF5}"/>
              </a:ext>
            </a:extLst>
          </p:cNvPr>
          <p:cNvSpPr txBox="1"/>
          <p:nvPr/>
        </p:nvSpPr>
        <p:spPr>
          <a:xfrm>
            <a:off x="4464784" y="3013501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x-none" altLang="en-US" sz="4800">
                <a:latin typeface="+mj-ea"/>
                <a:ea typeface="+mj-ea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2386623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xmlns="" id="{2BC1DC6C-7B73-EF4F-BBB2-34E7106964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합성곱</a:t>
            </a:r>
            <a:endParaRPr kumimoji="1" lang="x-none" altLang="en-US">
              <a:latin typeface="+mj-ea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204C29B-8044-A94E-9F0A-5A6288640794}"/>
              </a:ext>
            </a:extLst>
          </p:cNvPr>
          <p:cNvSpPr txBox="1"/>
          <p:nvPr/>
        </p:nvSpPr>
        <p:spPr>
          <a:xfrm>
            <a:off x="289662" y="6292820"/>
            <a:ext cx="66396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424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65C51CA2-5AA6-E844-A708-02F53A6DFF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8736" y="1475205"/>
            <a:ext cx="4815094" cy="2647616"/>
          </a:xfrm>
          <a:prstGeom prst="rect">
            <a:avLst/>
          </a:prstGeom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xmlns="" id="{C0D08135-F6F8-844F-9A37-A5F35B434F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7894" y="4122821"/>
            <a:ext cx="4749999" cy="249169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xmlns="" id="{C6F7BC31-BD03-6A47-8412-6763E386CC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3943" y="2109537"/>
            <a:ext cx="4324538" cy="327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2711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제목 1">
            <a:extLst>
              <a:ext uri="{FF2B5EF4-FFF2-40B4-BE49-F238E27FC236}">
                <a16:creationId xmlns:a16="http://schemas.microsoft.com/office/drawing/2014/main" xmlns="" id="{63C6D25C-DD41-C74C-87A4-A4AD7E51975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kumimoji="1" lang="ko-KR" altLang="en-US"/>
              <a:t>커널</a:t>
            </a:r>
            <a:r>
              <a:rPr kumimoji="1" lang="en-US" altLang="ko-KR"/>
              <a:t>=</a:t>
            </a:r>
            <a:r>
              <a:rPr kumimoji="1" lang="ko-KR" altLang="en-US"/>
              <a:t>필터</a:t>
            </a:r>
            <a:r>
              <a:rPr kumimoji="1" lang="en-US" altLang="ko-KR"/>
              <a:t>=</a:t>
            </a:r>
            <a:r>
              <a:rPr kumimoji="1" lang="ko-KR" altLang="en-US"/>
              <a:t>가중치</a:t>
            </a:r>
            <a:endParaRPr kumimoji="1" lang="x-none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D3C993B1-DDCD-1A4F-8E26-911167A6C880}"/>
              </a:ext>
            </a:extLst>
          </p:cNvPr>
          <p:cNvSpPr txBox="1"/>
          <p:nvPr/>
        </p:nvSpPr>
        <p:spPr>
          <a:xfrm>
            <a:off x="289662" y="6292820"/>
            <a:ext cx="6286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425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65DEE7C8-C54B-BB4A-9847-11FB2DF53E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5496" y="2140252"/>
            <a:ext cx="4321008" cy="3702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62282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en-US" altLang="ko-KR">
                <a:latin typeface="+mj-ea"/>
              </a:rPr>
              <a:t>2</a:t>
            </a:r>
            <a:r>
              <a:rPr kumimoji="1" lang="ko-KR" altLang="en-US">
                <a:latin typeface="+mj-ea"/>
              </a:rPr>
              <a:t>차원 합성곱</a:t>
            </a:r>
            <a:endParaRPr kumimoji="1" lang="x-none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6238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426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0250572F-7924-5042-84B2-1516255262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77588" y="1517670"/>
            <a:ext cx="7263517" cy="2234197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F9AC691D-3F6C-7843-B780-D6C09380D6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3690" y="3578849"/>
            <a:ext cx="8744618" cy="26443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985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특성 맵</a:t>
            </a:r>
            <a:endParaRPr kumimoji="1" lang="x-none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65114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427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06D776FA-58AC-2944-880E-D82C4C28DF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9250" y="2305384"/>
            <a:ext cx="6413500" cy="292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4681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여러 개의 필터</a:t>
            </a:r>
            <a:endParaRPr kumimoji="1" lang="x-none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6158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428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7A65C31E-78DE-3144-A204-994C127CA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937" y="2219603"/>
            <a:ext cx="6144126" cy="3413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4494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케라스 합성곱 층</a:t>
            </a:r>
            <a:endParaRPr kumimoji="1" lang="x-none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6158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428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xmlns="" id="{26D281B1-06EE-164F-8FEB-CE48C9B9FF22}"/>
              </a:ext>
            </a:extLst>
          </p:cNvPr>
          <p:cNvSpPr/>
          <p:nvPr/>
        </p:nvSpPr>
        <p:spPr>
          <a:xfrm>
            <a:off x="2807367" y="3033645"/>
            <a:ext cx="7459579" cy="8808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" altLang="x-none">
                <a:solidFill>
                  <a:srgbClr val="3F51B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from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tensorflow </a:t>
            </a:r>
            <a:r>
              <a:rPr lang="en" altLang="x-none">
                <a:solidFill>
                  <a:srgbClr val="3F51B5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import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keras</a:t>
            </a:r>
          </a:p>
          <a:p>
            <a:pPr>
              <a:lnSpc>
                <a:spcPct val="150000"/>
              </a:lnSpc>
            </a:pP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keras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layers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.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Conv2D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(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10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kernel_size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=(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</a:t>
            </a:r>
            <a:r>
              <a:rPr lang="en" altLang="x-none">
                <a:solidFill>
                  <a:srgbClr val="C53929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3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),</a:t>
            </a:r>
            <a:r>
              <a:rPr lang="en" altLang="x-none">
                <a:latin typeface="D2Coding" panose="020B0609020101020101" pitchFamily="49" charset="-127"/>
                <a:ea typeface="D2Coding" panose="020B0609020101020101" pitchFamily="49" charset="-127"/>
              </a:rPr>
              <a:t> activation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=</a:t>
            </a:r>
            <a:r>
              <a:rPr lang="en" altLang="x-none">
                <a:solidFill>
                  <a:srgbClr val="388E3C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'relu'</a:t>
            </a:r>
            <a:r>
              <a:rPr lang="en" altLang="x-none">
                <a:solidFill>
                  <a:srgbClr val="37474F"/>
                </a:solidFill>
                <a:effectLst/>
                <a:latin typeface="D2Coding" panose="020B0609020101020101" pitchFamily="49" charset="-127"/>
                <a:ea typeface="D2Coding" panose="020B0609020101020101" pitchFamily="49" charset="-127"/>
              </a:rPr>
              <a:t>)</a:t>
            </a:r>
            <a:endParaRPr lang="x-none" altLang="en-US">
              <a:latin typeface="D2Coding" panose="020B0609020101020101" pitchFamily="49" charset="-127"/>
              <a:ea typeface="D2Coding" panose="020B0609020101020101" pitchFamily="49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258058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5014C6DD-C7B3-4345-946A-F7D727BA80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패딩</a:t>
            </a:r>
            <a:endParaRPr kumimoji="1" lang="x-none" altLang="en-US">
              <a:latin typeface="+mj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E10A5913-3104-8E43-AB47-84A871BCD773}"/>
              </a:ext>
            </a:extLst>
          </p:cNvPr>
          <p:cNvSpPr txBox="1"/>
          <p:nvPr/>
        </p:nvSpPr>
        <p:spPr>
          <a:xfrm>
            <a:off x="289662" y="629282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430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xmlns="" id="{90B232BD-BA9A-CF45-BC35-6E3968D549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3073" y="2927684"/>
            <a:ext cx="2033308" cy="179938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E74F5B5E-293E-CE42-9A7A-037DE6F661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8889"/>
          <a:stretch/>
        </p:blipFill>
        <p:spPr>
          <a:xfrm>
            <a:off x="3466107" y="1616075"/>
            <a:ext cx="5548544" cy="48768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69DD38A7-A8BE-0444-831E-07698AB0E2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02800" y="3106818"/>
            <a:ext cx="1651000" cy="1769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62835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xmlns="" id="{300D5E50-68CC-FE40-ADCD-080595DEA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pPr algn="ctr"/>
            <a:r>
              <a:rPr kumimoji="1" lang="ko-KR" altLang="en-US">
                <a:latin typeface="+mj-ea"/>
              </a:rPr>
              <a:t>패딩의 목적</a:t>
            </a:r>
            <a:endParaRPr kumimoji="1" lang="x-none" altLang="en-US">
              <a:latin typeface="+mj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xmlns="" id="{1FB9D0DC-C936-6C48-9340-4A1EBF0E5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5572" y="2237873"/>
            <a:ext cx="3443780" cy="293837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A71AB4FE-14CF-0D47-95C9-F83D0C848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26253" y="1778167"/>
            <a:ext cx="5380493" cy="3301666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xmlns="" id="{1E53B90A-2E00-8F42-A866-B4DE718DF26F}"/>
              </a:ext>
            </a:extLst>
          </p:cNvPr>
          <p:cNvSpPr txBox="1"/>
          <p:nvPr/>
        </p:nvSpPr>
        <p:spPr>
          <a:xfrm>
            <a:off x="289662" y="6292820"/>
            <a:ext cx="62549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x-none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P</a:t>
            </a:r>
            <a:r>
              <a:rPr kumimoji="1" lang="en-US" altLang="ko-KR" sz="2000">
                <a:latin typeface="Nanum Brush Script" panose="03060600000000000000" pitchFamily="66" charset="-127"/>
                <a:ea typeface="Nanum Brush Script" panose="03060600000000000000" pitchFamily="66" charset="-127"/>
              </a:rPr>
              <a:t>432</a:t>
            </a:r>
            <a:endParaRPr kumimoji="1" lang="x-none" altLang="en-US" sz="2000">
              <a:latin typeface="Nanum Brush Script" panose="03060600000000000000" pitchFamily="66" charset="-127"/>
              <a:ea typeface="Nanum Brush Script" panose="03060600000000000000" pitchFamily="66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47889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145</Words>
  <Application>Microsoft Office PowerPoint</Application>
  <PresentationFormat>사용자 지정</PresentationFormat>
  <Paragraphs>55</Paragraphs>
  <Slides>19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7" baseType="lpstr">
      <vt:lpstr>굴림</vt:lpstr>
      <vt:lpstr>Arial</vt:lpstr>
      <vt:lpstr>D2Coding</vt:lpstr>
      <vt:lpstr>맑은 고딕</vt:lpstr>
      <vt:lpstr>Nanum Brush Script</vt:lpstr>
      <vt:lpstr>Calibri</vt:lpstr>
      <vt:lpstr>Calibri Light</vt:lpstr>
      <vt:lpstr>Office 테마</vt:lpstr>
      <vt:lpstr>밀집층</vt:lpstr>
      <vt:lpstr>합성곱</vt:lpstr>
      <vt:lpstr>PowerPoint 프레젠테이션</vt:lpstr>
      <vt:lpstr>2차원 합성곱</vt:lpstr>
      <vt:lpstr>특성 맵</vt:lpstr>
      <vt:lpstr>여러 개의 필터</vt:lpstr>
      <vt:lpstr>케라스 합성곱 층</vt:lpstr>
      <vt:lpstr>패딩</vt:lpstr>
      <vt:lpstr>패딩의 목적</vt:lpstr>
      <vt:lpstr>케라스의 패딩 설정</vt:lpstr>
      <vt:lpstr>스트라이드</vt:lpstr>
      <vt:lpstr>케라스의 스트라이드 설정</vt:lpstr>
      <vt:lpstr>풀링</vt:lpstr>
      <vt:lpstr>최대 풀링</vt:lpstr>
      <vt:lpstr>케라스의 풀링 층</vt:lpstr>
      <vt:lpstr>합성곱 신경망</vt:lpstr>
      <vt:lpstr>3차원 합성곱</vt:lpstr>
      <vt:lpstr>여러 개의 필터가 있는 3차원 합성곱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혼자 공부하는 머신러닝+딥러닝</dc:title>
  <dc:creator>Park Haesun</dc:creator>
  <cp:lastModifiedBy>Customer</cp:lastModifiedBy>
  <cp:revision>3</cp:revision>
  <cp:lastPrinted>2020-12-17T16:54:35Z</cp:lastPrinted>
  <dcterms:created xsi:type="dcterms:W3CDTF">2020-12-17T16:43:48Z</dcterms:created>
  <dcterms:modified xsi:type="dcterms:W3CDTF">2023-09-01T10:03:47Z</dcterms:modified>
</cp:coreProperties>
</file>

<file path=docProps/thumbnail.jpeg>
</file>